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handoutMasterIdLst>
    <p:handoutMasterId r:id="rId32"/>
  </p:handoutMasterIdLst>
  <p:sldIdLst>
    <p:sldId id="257" r:id="rId5"/>
    <p:sldId id="269" r:id="rId6"/>
    <p:sldId id="273" r:id="rId7"/>
    <p:sldId id="270" r:id="rId8"/>
    <p:sldId id="271" r:id="rId9"/>
    <p:sldId id="272" r:id="rId10"/>
    <p:sldId id="274" r:id="rId11"/>
    <p:sldId id="275" r:id="rId12"/>
    <p:sldId id="287" r:id="rId13"/>
    <p:sldId id="276" r:id="rId14"/>
    <p:sldId id="281" r:id="rId15"/>
    <p:sldId id="277" r:id="rId16"/>
    <p:sldId id="295" r:id="rId17"/>
    <p:sldId id="282" r:id="rId18"/>
    <p:sldId id="288" r:id="rId19"/>
    <p:sldId id="296" r:id="rId20"/>
    <p:sldId id="291" r:id="rId21"/>
    <p:sldId id="292" r:id="rId22"/>
    <p:sldId id="297" r:id="rId23"/>
    <p:sldId id="293" r:id="rId24"/>
    <p:sldId id="290" r:id="rId25"/>
    <p:sldId id="298" r:id="rId26"/>
    <p:sldId id="294" r:id="rId27"/>
    <p:sldId id="286" r:id="rId28"/>
    <p:sldId id="278" r:id="rId29"/>
    <p:sldId id="29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6276"/>
    <a:srgbClr val="00C2C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104CED-FFA1-4C98-B821-FACC1A710D80}" v="271" dt="2023-01-31T16:40:42.0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08" y="180"/>
      </p:cViewPr>
      <p:guideLst/>
    </p:cSldViewPr>
  </p:slideViewPr>
  <p:notesTextViewPr>
    <p:cViewPr>
      <p:scale>
        <a:sx n="1" d="1"/>
        <a:sy n="1" d="1"/>
      </p:scale>
      <p:origin x="0" y="0"/>
    </p:cViewPr>
  </p:notesTextViewPr>
  <p:notesViewPr>
    <p:cSldViewPr snapToGrid="0">
      <p:cViewPr varScale="1">
        <p:scale>
          <a:sx n="84" d="100"/>
          <a:sy n="84" d="100"/>
        </p:scale>
        <p:origin x="2976"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LOYD, JENNY A." userId="7ac75694-e7b5-4b8c-b025-d7a56c601829" providerId="ADAL" clId="{B5104CED-FFA1-4C98-B821-FACC1A710D80}"/>
    <pc:docChg chg="undo custSel addSld delSld modSld modMainMaster">
      <pc:chgData name="LLOYD, JENNY A." userId="7ac75694-e7b5-4b8c-b025-d7a56c601829" providerId="ADAL" clId="{B5104CED-FFA1-4C98-B821-FACC1A710D80}" dt="2023-01-31T16:42:00.031" v="1942" actId="478"/>
      <pc:docMkLst>
        <pc:docMk/>
      </pc:docMkLst>
      <pc:sldChg chg="addSp delSp modSp mod">
        <pc:chgData name="LLOYD, JENNY A." userId="7ac75694-e7b5-4b8c-b025-d7a56c601829" providerId="ADAL" clId="{B5104CED-FFA1-4C98-B821-FACC1A710D80}" dt="2023-01-31T08:35:59.927" v="38" actId="478"/>
        <pc:sldMkLst>
          <pc:docMk/>
          <pc:sldMk cId="4289251013" sldId="257"/>
        </pc:sldMkLst>
        <pc:spChg chg="del">
          <ac:chgData name="LLOYD, JENNY A." userId="7ac75694-e7b5-4b8c-b025-d7a56c601829" providerId="ADAL" clId="{B5104CED-FFA1-4C98-B821-FACC1A710D80}" dt="2023-01-31T08:28:46.172" v="3" actId="478"/>
          <ac:spMkLst>
            <pc:docMk/>
            <pc:sldMk cId="4289251013" sldId="257"/>
            <ac:spMk id="2" creationId="{732ED050-F240-4D42-A6D2-CD8D325B3E30}"/>
          </ac:spMkLst>
        </pc:spChg>
        <pc:spChg chg="del">
          <ac:chgData name="LLOYD, JENNY A." userId="7ac75694-e7b5-4b8c-b025-d7a56c601829" providerId="ADAL" clId="{B5104CED-FFA1-4C98-B821-FACC1A710D80}" dt="2023-01-31T08:28:46.172" v="3" actId="478"/>
          <ac:spMkLst>
            <pc:docMk/>
            <pc:sldMk cId="4289251013" sldId="257"/>
            <ac:spMk id="3" creationId="{AD99F941-5DF6-486E-9E7A-ACAF3067F644}"/>
          </ac:spMkLst>
        </pc:spChg>
        <pc:spChg chg="add del mod">
          <ac:chgData name="LLOYD, JENNY A." userId="7ac75694-e7b5-4b8c-b025-d7a56c601829" providerId="ADAL" clId="{B5104CED-FFA1-4C98-B821-FACC1A710D80}" dt="2023-01-31T08:35:59.927" v="38" actId="478"/>
          <ac:spMkLst>
            <pc:docMk/>
            <pc:sldMk cId="4289251013" sldId="257"/>
            <ac:spMk id="7" creationId="{7F339433-E896-3839-F139-61F75E84DD8A}"/>
          </ac:spMkLst>
        </pc:spChg>
        <pc:spChg chg="add del mod">
          <ac:chgData name="LLOYD, JENNY A." userId="7ac75694-e7b5-4b8c-b025-d7a56c601829" providerId="ADAL" clId="{B5104CED-FFA1-4C98-B821-FACC1A710D80}" dt="2023-01-31T08:35:58.768" v="37" actId="478"/>
          <ac:spMkLst>
            <pc:docMk/>
            <pc:sldMk cId="4289251013" sldId="257"/>
            <ac:spMk id="9" creationId="{26D4B1E5-9829-554D-39D7-B1B1BC3CA9D4}"/>
          </ac:spMkLst>
        </pc:spChg>
        <pc:picChg chg="add del mod">
          <ac:chgData name="LLOYD, JENNY A." userId="7ac75694-e7b5-4b8c-b025-d7a56c601829" providerId="ADAL" clId="{B5104CED-FFA1-4C98-B821-FACC1A710D80}" dt="2023-01-31T08:28:44.236" v="2" actId="478"/>
          <ac:picMkLst>
            <pc:docMk/>
            <pc:sldMk cId="4289251013" sldId="257"/>
            <ac:picMk id="5" creationId="{C78DE0F4-8EBB-F3F0-AD2D-2E66109F7D5F}"/>
          </ac:picMkLst>
        </pc:picChg>
        <pc:picChg chg="add del mod">
          <ac:chgData name="LLOYD, JENNY A." userId="7ac75694-e7b5-4b8c-b025-d7a56c601829" providerId="ADAL" clId="{B5104CED-FFA1-4C98-B821-FACC1A710D80}" dt="2023-01-31T08:35:56.885" v="36" actId="478"/>
          <ac:picMkLst>
            <pc:docMk/>
            <pc:sldMk cId="4289251013" sldId="257"/>
            <ac:picMk id="11" creationId="{97EDA106-7CC6-A701-362A-BE1B160FAC2B}"/>
          </ac:picMkLst>
        </pc:picChg>
      </pc:sldChg>
      <pc:sldChg chg="addSp delSp modSp mod modAnim">
        <pc:chgData name="LLOYD, JENNY A." userId="7ac75694-e7b5-4b8c-b025-d7a56c601829" providerId="ADAL" clId="{B5104CED-FFA1-4C98-B821-FACC1A710D80}" dt="2023-01-31T16:16:24.625" v="1426" actId="20577"/>
        <pc:sldMkLst>
          <pc:docMk/>
          <pc:sldMk cId="1256977256" sldId="269"/>
        </pc:sldMkLst>
        <pc:spChg chg="mod">
          <ac:chgData name="LLOYD, JENNY A." userId="7ac75694-e7b5-4b8c-b025-d7a56c601829" providerId="ADAL" clId="{B5104CED-FFA1-4C98-B821-FACC1A710D80}" dt="2023-01-31T14:50:49.635" v="1134" actId="255"/>
          <ac:spMkLst>
            <pc:docMk/>
            <pc:sldMk cId="1256977256" sldId="269"/>
            <ac:spMk id="2" creationId="{5B01E9F4-BB0D-43E1-88DF-38D38DA445BF}"/>
          </ac:spMkLst>
        </pc:spChg>
        <pc:spChg chg="mod">
          <ac:chgData name="LLOYD, JENNY A." userId="7ac75694-e7b5-4b8c-b025-d7a56c601829" providerId="ADAL" clId="{B5104CED-FFA1-4C98-B821-FACC1A710D80}" dt="2023-01-31T16:16:24.625" v="1426" actId="20577"/>
          <ac:spMkLst>
            <pc:docMk/>
            <pc:sldMk cId="1256977256" sldId="269"/>
            <ac:spMk id="3" creationId="{911F1DF5-CF91-4673-8574-AF92506B9F04}"/>
          </ac:spMkLst>
        </pc:spChg>
        <pc:spChg chg="add mod ord">
          <ac:chgData name="LLOYD, JENNY A." userId="7ac75694-e7b5-4b8c-b025-d7a56c601829" providerId="ADAL" clId="{B5104CED-FFA1-4C98-B821-FACC1A710D80}" dt="2023-01-31T08:45:08.281" v="178" actId="164"/>
          <ac:spMkLst>
            <pc:docMk/>
            <pc:sldMk cId="1256977256" sldId="269"/>
            <ac:spMk id="12" creationId="{D92418DE-5EB0-D22B-F135-72EECD106C75}"/>
          </ac:spMkLst>
        </pc:spChg>
        <pc:spChg chg="add del mod">
          <ac:chgData name="LLOYD, JENNY A." userId="7ac75694-e7b5-4b8c-b025-d7a56c601829" providerId="ADAL" clId="{B5104CED-FFA1-4C98-B821-FACC1A710D80}" dt="2023-01-31T14:43:01.735" v="952" actId="478"/>
          <ac:spMkLst>
            <pc:docMk/>
            <pc:sldMk cId="1256977256" sldId="269"/>
            <ac:spMk id="13" creationId="{C82B36DC-2CD9-1B16-C19E-9F72D909A824}"/>
          </ac:spMkLst>
        </pc:spChg>
        <pc:spChg chg="add mod">
          <ac:chgData name="LLOYD, JENNY A." userId="7ac75694-e7b5-4b8c-b025-d7a56c601829" providerId="ADAL" clId="{B5104CED-FFA1-4C98-B821-FACC1A710D80}" dt="2023-01-31T08:58:27.318" v="447" actId="164"/>
          <ac:spMkLst>
            <pc:docMk/>
            <pc:sldMk cId="1256977256" sldId="269"/>
            <ac:spMk id="14" creationId="{C5E5A004-205D-7675-BEEA-D1DB2C021A72}"/>
          </ac:spMkLst>
        </pc:spChg>
        <pc:spChg chg="add mod">
          <ac:chgData name="LLOYD, JENNY A." userId="7ac75694-e7b5-4b8c-b025-d7a56c601829" providerId="ADAL" clId="{B5104CED-FFA1-4C98-B821-FACC1A710D80}" dt="2023-01-31T08:52:28.082" v="301" actId="164"/>
          <ac:spMkLst>
            <pc:docMk/>
            <pc:sldMk cId="1256977256" sldId="269"/>
            <ac:spMk id="15" creationId="{47C133F0-6C49-74DA-CB5F-E357510F6AD6}"/>
          </ac:spMkLst>
        </pc:spChg>
        <pc:spChg chg="add mod">
          <ac:chgData name="LLOYD, JENNY A." userId="7ac75694-e7b5-4b8c-b025-d7a56c601829" providerId="ADAL" clId="{B5104CED-FFA1-4C98-B821-FACC1A710D80}" dt="2023-01-31T16:04:14.573" v="1289" actId="164"/>
          <ac:spMkLst>
            <pc:docMk/>
            <pc:sldMk cId="1256977256" sldId="269"/>
            <ac:spMk id="17" creationId="{5215AA2E-9FAF-15E5-BF94-DA28C34B39AA}"/>
          </ac:spMkLst>
        </pc:spChg>
        <pc:spChg chg="add mod">
          <ac:chgData name="LLOYD, JENNY A." userId="7ac75694-e7b5-4b8c-b025-d7a56c601829" providerId="ADAL" clId="{B5104CED-FFA1-4C98-B821-FACC1A710D80}" dt="2023-01-31T16:04:14.573" v="1289" actId="164"/>
          <ac:spMkLst>
            <pc:docMk/>
            <pc:sldMk cId="1256977256" sldId="269"/>
            <ac:spMk id="20" creationId="{867469B0-B17C-426C-D56D-E126EADBB86F}"/>
          </ac:spMkLst>
        </pc:spChg>
        <pc:spChg chg="add mod">
          <ac:chgData name="LLOYD, JENNY A." userId="7ac75694-e7b5-4b8c-b025-d7a56c601829" providerId="ADAL" clId="{B5104CED-FFA1-4C98-B821-FACC1A710D80}" dt="2023-01-31T16:04:14.573" v="1289" actId="164"/>
          <ac:spMkLst>
            <pc:docMk/>
            <pc:sldMk cId="1256977256" sldId="269"/>
            <ac:spMk id="24" creationId="{2BC5B6A9-6877-3CAF-EF28-6A1341DFA6E3}"/>
          </ac:spMkLst>
        </pc:spChg>
        <pc:spChg chg="mod">
          <ac:chgData name="LLOYD, JENNY A." userId="7ac75694-e7b5-4b8c-b025-d7a56c601829" providerId="ADAL" clId="{B5104CED-FFA1-4C98-B821-FACC1A710D80}" dt="2023-01-31T14:44:41.890" v="966"/>
          <ac:spMkLst>
            <pc:docMk/>
            <pc:sldMk cId="1256977256" sldId="269"/>
            <ac:spMk id="31" creationId="{F8E41CCC-CB7B-0984-1731-3F188B4898F6}"/>
          </ac:spMkLst>
        </pc:spChg>
        <pc:spChg chg="add mod">
          <ac:chgData name="LLOYD, JENNY A." userId="7ac75694-e7b5-4b8c-b025-d7a56c601829" providerId="ADAL" clId="{B5104CED-FFA1-4C98-B821-FACC1A710D80}" dt="2023-01-31T14:44:56.071" v="967"/>
          <ac:spMkLst>
            <pc:docMk/>
            <pc:sldMk cId="1256977256" sldId="269"/>
            <ac:spMk id="33" creationId="{002FF4A7-106A-FE8B-EB4C-A49FD47DC141}"/>
          </ac:spMkLst>
        </pc:spChg>
        <pc:spChg chg="add mod">
          <ac:chgData name="LLOYD, JENNY A." userId="7ac75694-e7b5-4b8c-b025-d7a56c601829" providerId="ADAL" clId="{B5104CED-FFA1-4C98-B821-FACC1A710D80}" dt="2023-01-31T14:46:51.754" v="1055" actId="20577"/>
          <ac:spMkLst>
            <pc:docMk/>
            <pc:sldMk cId="1256977256" sldId="269"/>
            <ac:spMk id="37" creationId="{8BD86676-3B22-444A-C74C-366A01881071}"/>
          </ac:spMkLst>
        </pc:spChg>
        <pc:spChg chg="add mod">
          <ac:chgData name="LLOYD, JENNY A." userId="7ac75694-e7b5-4b8c-b025-d7a56c601829" providerId="ADAL" clId="{B5104CED-FFA1-4C98-B821-FACC1A710D80}" dt="2023-01-31T16:04:37.461" v="1292" actId="164"/>
          <ac:spMkLst>
            <pc:docMk/>
            <pc:sldMk cId="1256977256" sldId="269"/>
            <ac:spMk id="40" creationId="{6DBDDA0F-1CC7-9642-9A69-406518700548}"/>
          </ac:spMkLst>
        </pc:spChg>
        <pc:grpChg chg="add mod">
          <ac:chgData name="LLOYD, JENNY A." userId="7ac75694-e7b5-4b8c-b025-d7a56c601829" providerId="ADAL" clId="{B5104CED-FFA1-4C98-B821-FACC1A710D80}" dt="2023-01-31T16:04:14.573" v="1289" actId="164"/>
          <ac:grpSpMkLst>
            <pc:docMk/>
            <pc:sldMk cId="1256977256" sldId="269"/>
            <ac:grpSpMk id="16" creationId="{B42DA412-87E0-7D8B-D8A1-C23334490BC8}"/>
          </ac:grpSpMkLst>
        </pc:grpChg>
        <pc:grpChg chg="add mod">
          <ac:chgData name="LLOYD, JENNY A." userId="7ac75694-e7b5-4b8c-b025-d7a56c601829" providerId="ADAL" clId="{B5104CED-FFA1-4C98-B821-FACC1A710D80}" dt="2023-01-31T16:04:14.573" v="1289" actId="164"/>
          <ac:grpSpMkLst>
            <pc:docMk/>
            <pc:sldMk cId="1256977256" sldId="269"/>
            <ac:grpSpMk id="21" creationId="{9FA21EBA-AEA2-3022-9681-B221E383F518}"/>
          </ac:grpSpMkLst>
        </pc:grpChg>
        <pc:grpChg chg="add mod">
          <ac:chgData name="LLOYD, JENNY A." userId="7ac75694-e7b5-4b8c-b025-d7a56c601829" providerId="ADAL" clId="{B5104CED-FFA1-4C98-B821-FACC1A710D80}" dt="2023-01-31T16:04:14.573" v="1289" actId="164"/>
          <ac:grpSpMkLst>
            <pc:docMk/>
            <pc:sldMk cId="1256977256" sldId="269"/>
            <ac:grpSpMk id="25" creationId="{93136DDB-7E45-2FAC-727B-971AFA1F534D}"/>
          </ac:grpSpMkLst>
        </pc:grpChg>
        <pc:grpChg chg="add mod">
          <ac:chgData name="LLOYD, JENNY A." userId="7ac75694-e7b5-4b8c-b025-d7a56c601829" providerId="ADAL" clId="{B5104CED-FFA1-4C98-B821-FACC1A710D80}" dt="2023-01-31T14:44:41.890" v="966"/>
          <ac:grpSpMkLst>
            <pc:docMk/>
            <pc:sldMk cId="1256977256" sldId="269"/>
            <ac:grpSpMk id="30" creationId="{05AD6DAB-C4E0-5BA1-BB40-7D19E9A10B36}"/>
          </ac:grpSpMkLst>
        </pc:grpChg>
        <pc:grpChg chg="add mod">
          <ac:chgData name="LLOYD, JENNY A." userId="7ac75694-e7b5-4b8c-b025-d7a56c601829" providerId="ADAL" clId="{B5104CED-FFA1-4C98-B821-FACC1A710D80}" dt="2023-01-31T16:04:37.461" v="1292" actId="164"/>
          <ac:grpSpMkLst>
            <pc:docMk/>
            <pc:sldMk cId="1256977256" sldId="269"/>
            <ac:grpSpMk id="46" creationId="{00232839-71AE-809F-0E3C-0B9372DF9786}"/>
          </ac:grpSpMkLst>
        </pc:grpChg>
        <pc:grpChg chg="add mod">
          <ac:chgData name="LLOYD, JENNY A." userId="7ac75694-e7b5-4b8c-b025-d7a56c601829" providerId="ADAL" clId="{B5104CED-FFA1-4C98-B821-FACC1A710D80}" dt="2023-01-31T16:04:37.461" v="1292" actId="164"/>
          <ac:grpSpMkLst>
            <pc:docMk/>
            <pc:sldMk cId="1256977256" sldId="269"/>
            <ac:grpSpMk id="47" creationId="{B80E1E4F-CF99-3542-33E0-071B20C1E01C}"/>
          </ac:grpSpMkLst>
        </pc:grpChg>
        <pc:picChg chg="add del mod">
          <ac:chgData name="LLOYD, JENNY A." userId="7ac75694-e7b5-4b8c-b025-d7a56c601829" providerId="ADAL" clId="{B5104CED-FFA1-4C98-B821-FACC1A710D80}" dt="2023-01-31T08:29:27.814" v="8" actId="478"/>
          <ac:picMkLst>
            <pc:docMk/>
            <pc:sldMk cId="1256977256" sldId="269"/>
            <ac:picMk id="5" creationId="{ACE27651-A75C-8DD7-DA99-980D0903CA62}"/>
          </ac:picMkLst>
        </pc:picChg>
        <pc:picChg chg="add del mod">
          <ac:chgData name="LLOYD, JENNY A." userId="7ac75694-e7b5-4b8c-b025-d7a56c601829" providerId="ADAL" clId="{B5104CED-FFA1-4C98-B821-FACC1A710D80}" dt="2023-01-31T08:30:40.336" v="10" actId="478"/>
          <ac:picMkLst>
            <pc:docMk/>
            <pc:sldMk cId="1256977256" sldId="269"/>
            <ac:picMk id="7" creationId="{994D34E9-8DA4-3FE1-A921-3703A43E554D}"/>
          </ac:picMkLst>
        </pc:picChg>
        <pc:picChg chg="add del mod ord">
          <ac:chgData name="LLOYD, JENNY A." userId="7ac75694-e7b5-4b8c-b025-d7a56c601829" providerId="ADAL" clId="{B5104CED-FFA1-4C98-B821-FACC1A710D80}" dt="2023-01-31T14:43:07.262" v="955" actId="478"/>
          <ac:picMkLst>
            <pc:docMk/>
            <pc:sldMk cId="1256977256" sldId="269"/>
            <ac:picMk id="9" creationId="{E9F31A6E-CB6F-5193-5CBD-473A676B3614}"/>
          </ac:picMkLst>
        </pc:picChg>
        <pc:picChg chg="add mod">
          <ac:chgData name="LLOYD, JENNY A." userId="7ac75694-e7b5-4b8c-b025-d7a56c601829" providerId="ADAL" clId="{B5104CED-FFA1-4C98-B821-FACC1A710D80}" dt="2023-01-31T08:45:08.281" v="178" actId="164"/>
          <ac:picMkLst>
            <pc:docMk/>
            <pc:sldMk cId="1256977256" sldId="269"/>
            <ac:picMk id="11" creationId="{EC6219DA-AD00-8567-FE17-7F5BCA507F8D}"/>
          </ac:picMkLst>
        </pc:picChg>
        <pc:picChg chg="add mod">
          <ac:chgData name="LLOYD, JENNY A." userId="7ac75694-e7b5-4b8c-b025-d7a56c601829" providerId="ADAL" clId="{B5104CED-FFA1-4C98-B821-FACC1A710D80}" dt="2023-01-31T08:52:28.082" v="301" actId="164"/>
          <ac:picMkLst>
            <pc:docMk/>
            <pc:sldMk cId="1256977256" sldId="269"/>
            <ac:picMk id="19" creationId="{53B52840-8444-1BB8-092D-2CAA1306B945}"/>
          </ac:picMkLst>
        </pc:picChg>
        <pc:picChg chg="add mod">
          <ac:chgData name="LLOYD, JENNY A." userId="7ac75694-e7b5-4b8c-b025-d7a56c601829" providerId="ADAL" clId="{B5104CED-FFA1-4C98-B821-FACC1A710D80}" dt="2023-01-31T08:58:27.318" v="447" actId="164"/>
          <ac:picMkLst>
            <pc:docMk/>
            <pc:sldMk cId="1256977256" sldId="269"/>
            <ac:picMk id="23" creationId="{4E485493-2510-69F2-8EB2-CAE829BC0BDA}"/>
          </ac:picMkLst>
        </pc:picChg>
        <pc:picChg chg="mod">
          <ac:chgData name="LLOYD, JENNY A." userId="7ac75694-e7b5-4b8c-b025-d7a56c601829" providerId="ADAL" clId="{B5104CED-FFA1-4C98-B821-FACC1A710D80}" dt="2023-01-31T14:44:41.890" v="966"/>
          <ac:picMkLst>
            <pc:docMk/>
            <pc:sldMk cId="1256977256" sldId="269"/>
            <ac:picMk id="32" creationId="{B5BC6F88-775B-5301-8560-BE1B0654CA35}"/>
          </ac:picMkLst>
        </pc:picChg>
        <pc:cxnChg chg="add mod">
          <ac:chgData name="LLOYD, JENNY A." userId="7ac75694-e7b5-4b8c-b025-d7a56c601829" providerId="ADAL" clId="{B5104CED-FFA1-4C98-B821-FACC1A710D80}" dt="2023-01-31T14:50:08.056" v="1128" actId="14100"/>
          <ac:cxnSpMkLst>
            <pc:docMk/>
            <pc:sldMk cId="1256977256" sldId="269"/>
            <ac:cxnSpMk id="27" creationId="{6FEEE89B-493A-51A1-25F5-CFEDFC9A8DCD}"/>
          </ac:cxnSpMkLst>
        </pc:cxnChg>
        <pc:cxnChg chg="add mod">
          <ac:chgData name="LLOYD, JENNY A." userId="7ac75694-e7b5-4b8c-b025-d7a56c601829" providerId="ADAL" clId="{B5104CED-FFA1-4C98-B821-FACC1A710D80}" dt="2023-01-31T14:50:20.776" v="1132" actId="14100"/>
          <ac:cxnSpMkLst>
            <pc:docMk/>
            <pc:sldMk cId="1256977256" sldId="269"/>
            <ac:cxnSpMk id="34" creationId="{5D28EE3A-1283-2BA5-FC62-484D4A1A610A}"/>
          </ac:cxnSpMkLst>
        </pc:cxnChg>
        <pc:cxnChg chg="add mod">
          <ac:chgData name="LLOYD, JENNY A." userId="7ac75694-e7b5-4b8c-b025-d7a56c601829" providerId="ADAL" clId="{B5104CED-FFA1-4C98-B821-FACC1A710D80}" dt="2023-01-31T14:50:15.552" v="1131" actId="14100"/>
          <ac:cxnSpMkLst>
            <pc:docMk/>
            <pc:sldMk cId="1256977256" sldId="269"/>
            <ac:cxnSpMk id="43" creationId="{DBA04B81-1DBA-3483-2DA0-7F3839E1EFB5}"/>
          </ac:cxnSpMkLst>
        </pc:cxnChg>
      </pc:sldChg>
      <pc:sldChg chg="addSp delSp modSp mod modAnim">
        <pc:chgData name="LLOYD, JENNY A." userId="7ac75694-e7b5-4b8c-b025-d7a56c601829" providerId="ADAL" clId="{B5104CED-FFA1-4C98-B821-FACC1A710D80}" dt="2023-01-31T16:09:55.918" v="1331"/>
        <pc:sldMkLst>
          <pc:docMk/>
          <pc:sldMk cId="3059856540" sldId="270"/>
        </pc:sldMkLst>
        <pc:spChg chg="mod">
          <ac:chgData name="LLOYD, JENNY A." userId="7ac75694-e7b5-4b8c-b025-d7a56c601829" providerId="ADAL" clId="{B5104CED-FFA1-4C98-B821-FACC1A710D80}" dt="2023-01-31T14:51:17.699" v="1140" actId="6549"/>
          <ac:spMkLst>
            <pc:docMk/>
            <pc:sldMk cId="3059856540" sldId="270"/>
            <ac:spMk id="2" creationId="{F0EE712D-99DF-4FE1-8AE3-55B574734724}"/>
          </ac:spMkLst>
        </pc:spChg>
        <pc:spChg chg="mod">
          <ac:chgData name="LLOYD, JENNY A." userId="7ac75694-e7b5-4b8c-b025-d7a56c601829" providerId="ADAL" clId="{B5104CED-FFA1-4C98-B821-FACC1A710D80}" dt="2023-01-31T14:51:25.721" v="1142" actId="14100"/>
          <ac:spMkLst>
            <pc:docMk/>
            <pc:sldMk cId="3059856540" sldId="270"/>
            <ac:spMk id="3" creationId="{C07FE00C-0A07-4ABA-AA1D-1250358BBE17}"/>
          </ac:spMkLst>
        </pc:spChg>
        <pc:spChg chg="del mod">
          <ac:chgData name="LLOYD, JENNY A." userId="7ac75694-e7b5-4b8c-b025-d7a56c601829" providerId="ADAL" clId="{B5104CED-FFA1-4C98-B821-FACC1A710D80}" dt="2023-01-31T14:34:11.539" v="830" actId="478"/>
          <ac:spMkLst>
            <pc:docMk/>
            <pc:sldMk cId="3059856540" sldId="270"/>
            <ac:spMk id="4" creationId="{ECF04E26-1781-4D09-83B1-8B1F43CD2C64}"/>
          </ac:spMkLst>
        </pc:spChg>
        <pc:spChg chg="del">
          <ac:chgData name="LLOYD, JENNY A." userId="7ac75694-e7b5-4b8c-b025-d7a56c601829" providerId="ADAL" clId="{B5104CED-FFA1-4C98-B821-FACC1A710D80}" dt="2023-01-31T08:47:53.695" v="238" actId="478"/>
          <ac:spMkLst>
            <pc:docMk/>
            <pc:sldMk cId="3059856540" sldId="270"/>
            <ac:spMk id="6" creationId="{BA7B44E8-C972-D437-B8B9-A220EDEB7FBB}"/>
          </ac:spMkLst>
        </pc:spChg>
        <pc:spChg chg="mod">
          <ac:chgData name="LLOYD, JENNY A." userId="7ac75694-e7b5-4b8c-b025-d7a56c601829" providerId="ADAL" clId="{B5104CED-FFA1-4C98-B821-FACC1A710D80}" dt="2023-01-31T08:47:50.259" v="237"/>
          <ac:spMkLst>
            <pc:docMk/>
            <pc:sldMk cId="3059856540" sldId="270"/>
            <ac:spMk id="7" creationId="{ACDF0256-2633-5773-90E5-DE34F94C7019}"/>
          </ac:spMkLst>
        </pc:spChg>
        <pc:spChg chg="mod">
          <ac:chgData name="LLOYD, JENNY A." userId="7ac75694-e7b5-4b8c-b025-d7a56c601829" providerId="ADAL" clId="{B5104CED-FFA1-4C98-B821-FACC1A710D80}" dt="2023-01-31T14:34:20.281" v="831"/>
          <ac:spMkLst>
            <pc:docMk/>
            <pc:sldMk cId="3059856540" sldId="270"/>
            <ac:spMk id="10" creationId="{BEC72966-4B41-81B4-F092-6EF29BC109D0}"/>
          </ac:spMkLst>
        </pc:spChg>
        <pc:spChg chg="add mod">
          <ac:chgData name="LLOYD, JENNY A." userId="7ac75694-e7b5-4b8c-b025-d7a56c601829" providerId="ADAL" clId="{B5104CED-FFA1-4C98-B821-FACC1A710D80}" dt="2023-01-31T14:34:37.555" v="836" actId="6549"/>
          <ac:spMkLst>
            <pc:docMk/>
            <pc:sldMk cId="3059856540" sldId="270"/>
            <ac:spMk id="12" creationId="{C16D12BC-8999-0A2C-95C8-7BDC6313BA5E}"/>
          </ac:spMkLst>
        </pc:spChg>
        <pc:grpChg chg="add del mod">
          <ac:chgData name="LLOYD, JENNY A." userId="7ac75694-e7b5-4b8c-b025-d7a56c601829" providerId="ADAL" clId="{B5104CED-FFA1-4C98-B821-FACC1A710D80}" dt="2023-01-31T14:51:33.171" v="1143" actId="478"/>
          <ac:grpSpMkLst>
            <pc:docMk/>
            <pc:sldMk cId="3059856540" sldId="270"/>
            <ac:grpSpMk id="5" creationId="{D2B83CC8-BDAA-7F5F-24B9-4AD6C279FC4B}"/>
          </ac:grpSpMkLst>
        </pc:grpChg>
        <pc:grpChg chg="add mod">
          <ac:chgData name="LLOYD, JENNY A." userId="7ac75694-e7b5-4b8c-b025-d7a56c601829" providerId="ADAL" clId="{B5104CED-FFA1-4C98-B821-FACC1A710D80}" dt="2023-01-31T14:34:33.473" v="833" actId="164"/>
          <ac:grpSpMkLst>
            <pc:docMk/>
            <pc:sldMk cId="3059856540" sldId="270"/>
            <ac:grpSpMk id="9" creationId="{C80064AE-7173-EC65-B6C9-32FD5EAEC763}"/>
          </ac:grpSpMkLst>
        </pc:grpChg>
        <pc:grpChg chg="add mod">
          <ac:chgData name="LLOYD, JENNY A." userId="7ac75694-e7b5-4b8c-b025-d7a56c601829" providerId="ADAL" clId="{B5104CED-FFA1-4C98-B821-FACC1A710D80}" dt="2023-01-31T14:34:33.473" v="833" actId="164"/>
          <ac:grpSpMkLst>
            <pc:docMk/>
            <pc:sldMk cId="3059856540" sldId="270"/>
            <ac:grpSpMk id="13" creationId="{556752E0-19DA-83B8-ABAD-CE2F39AA2DD6}"/>
          </ac:grpSpMkLst>
        </pc:grpChg>
        <pc:picChg chg="mod">
          <ac:chgData name="LLOYD, JENNY A." userId="7ac75694-e7b5-4b8c-b025-d7a56c601829" providerId="ADAL" clId="{B5104CED-FFA1-4C98-B821-FACC1A710D80}" dt="2023-01-31T08:47:50.259" v="237"/>
          <ac:picMkLst>
            <pc:docMk/>
            <pc:sldMk cId="3059856540" sldId="270"/>
            <ac:picMk id="8" creationId="{A76CA428-D24B-2CD2-347F-301B9668B52D}"/>
          </ac:picMkLst>
        </pc:picChg>
        <pc:picChg chg="mod">
          <ac:chgData name="LLOYD, JENNY A." userId="7ac75694-e7b5-4b8c-b025-d7a56c601829" providerId="ADAL" clId="{B5104CED-FFA1-4C98-B821-FACC1A710D80}" dt="2023-01-31T14:34:20.281" v="831"/>
          <ac:picMkLst>
            <pc:docMk/>
            <pc:sldMk cId="3059856540" sldId="270"/>
            <ac:picMk id="11" creationId="{CD96985F-9789-9363-0F13-C8F886D7CDDE}"/>
          </ac:picMkLst>
        </pc:picChg>
      </pc:sldChg>
      <pc:sldChg chg="addSp delSp modSp mod modAnim">
        <pc:chgData name="LLOYD, JENNY A." userId="7ac75694-e7b5-4b8c-b025-d7a56c601829" providerId="ADAL" clId="{B5104CED-FFA1-4C98-B821-FACC1A710D80}" dt="2023-01-31T16:19:33.812" v="1457" actId="6549"/>
        <pc:sldMkLst>
          <pc:docMk/>
          <pc:sldMk cId="3284578608" sldId="271"/>
        </pc:sldMkLst>
        <pc:spChg chg="mod">
          <ac:chgData name="LLOYD, JENNY A." userId="7ac75694-e7b5-4b8c-b025-d7a56c601829" providerId="ADAL" clId="{B5104CED-FFA1-4C98-B821-FACC1A710D80}" dt="2023-01-31T14:52:28.738" v="1148" actId="14100"/>
          <ac:spMkLst>
            <pc:docMk/>
            <pc:sldMk cId="3284578608" sldId="271"/>
            <ac:spMk id="2" creationId="{1E324852-15FA-4A48-B5C6-720AE4A10408}"/>
          </ac:spMkLst>
        </pc:spChg>
        <pc:spChg chg="mod">
          <ac:chgData name="LLOYD, JENNY A." userId="7ac75694-e7b5-4b8c-b025-d7a56c601829" providerId="ADAL" clId="{B5104CED-FFA1-4C98-B821-FACC1A710D80}" dt="2023-01-31T16:18:27.530" v="1429" actId="114"/>
          <ac:spMkLst>
            <pc:docMk/>
            <pc:sldMk cId="3284578608" sldId="271"/>
            <ac:spMk id="3" creationId="{B0C1928C-29D6-4656-B23F-D39FDDB24207}"/>
          </ac:spMkLst>
        </pc:spChg>
        <pc:spChg chg="del mod">
          <ac:chgData name="LLOYD, JENNY A." userId="7ac75694-e7b5-4b8c-b025-d7a56c601829" providerId="ADAL" clId="{B5104CED-FFA1-4C98-B821-FACC1A710D80}" dt="2023-01-31T14:34:43.397" v="837" actId="478"/>
          <ac:spMkLst>
            <pc:docMk/>
            <pc:sldMk cId="3284578608" sldId="271"/>
            <ac:spMk id="4" creationId="{A5681286-70FF-4102-B1C0-45FE2E0A30C1}"/>
          </ac:spMkLst>
        </pc:spChg>
        <pc:spChg chg="del">
          <ac:chgData name="LLOYD, JENNY A." userId="7ac75694-e7b5-4b8c-b025-d7a56c601829" providerId="ADAL" clId="{B5104CED-FFA1-4C98-B821-FACC1A710D80}" dt="2023-01-31T08:48:45.718" v="249" actId="478"/>
          <ac:spMkLst>
            <pc:docMk/>
            <pc:sldMk cId="3284578608" sldId="271"/>
            <ac:spMk id="6" creationId="{9923345C-36BD-525D-C3FE-A31DDF4D7151}"/>
          </ac:spMkLst>
        </pc:spChg>
        <pc:spChg chg="mod">
          <ac:chgData name="LLOYD, JENNY A." userId="7ac75694-e7b5-4b8c-b025-d7a56c601829" providerId="ADAL" clId="{B5104CED-FFA1-4C98-B821-FACC1A710D80}" dt="2023-01-31T08:48:52.121" v="250"/>
          <ac:spMkLst>
            <pc:docMk/>
            <pc:sldMk cId="3284578608" sldId="271"/>
            <ac:spMk id="7" creationId="{631544A1-BD63-5606-74E7-F5B1DC26F6B6}"/>
          </ac:spMkLst>
        </pc:spChg>
        <pc:spChg chg="mod">
          <ac:chgData name="LLOYD, JENNY A." userId="7ac75694-e7b5-4b8c-b025-d7a56c601829" providerId="ADAL" clId="{B5104CED-FFA1-4C98-B821-FACC1A710D80}" dt="2023-01-31T08:52:42.175" v="305"/>
          <ac:spMkLst>
            <pc:docMk/>
            <pc:sldMk cId="3284578608" sldId="271"/>
            <ac:spMk id="10" creationId="{5F5AB63D-D769-9AF8-DD7D-CB389E3969CF}"/>
          </ac:spMkLst>
        </pc:spChg>
        <pc:spChg chg="mod">
          <ac:chgData name="LLOYD, JENNY A." userId="7ac75694-e7b5-4b8c-b025-d7a56c601829" providerId="ADAL" clId="{B5104CED-FFA1-4C98-B821-FACC1A710D80}" dt="2023-01-31T16:19:33.812" v="1457" actId="6549"/>
          <ac:spMkLst>
            <pc:docMk/>
            <pc:sldMk cId="3284578608" sldId="271"/>
            <ac:spMk id="14" creationId="{6FBD8792-2D6C-D4F0-F9C7-E77422769676}"/>
          </ac:spMkLst>
        </pc:spChg>
        <pc:spChg chg="mod">
          <ac:chgData name="LLOYD, JENNY A." userId="7ac75694-e7b5-4b8c-b025-d7a56c601829" providerId="ADAL" clId="{B5104CED-FFA1-4C98-B821-FACC1A710D80}" dt="2023-01-31T14:34:43.925" v="838"/>
          <ac:spMkLst>
            <pc:docMk/>
            <pc:sldMk cId="3284578608" sldId="271"/>
            <ac:spMk id="15" creationId="{BD873FAD-E5F7-79F0-B52B-6E57CCC1909A}"/>
          </ac:spMkLst>
        </pc:spChg>
        <pc:grpChg chg="add del mod">
          <ac:chgData name="LLOYD, JENNY A." userId="7ac75694-e7b5-4b8c-b025-d7a56c601829" providerId="ADAL" clId="{B5104CED-FFA1-4C98-B821-FACC1A710D80}" dt="2023-01-31T14:34:51.874" v="842" actId="478"/>
          <ac:grpSpMkLst>
            <pc:docMk/>
            <pc:sldMk cId="3284578608" sldId="271"/>
            <ac:grpSpMk id="5" creationId="{6162666A-7C4E-8B37-C631-1D2E35939099}"/>
          </ac:grpSpMkLst>
        </pc:grpChg>
        <pc:grpChg chg="add del mod">
          <ac:chgData name="LLOYD, JENNY A." userId="7ac75694-e7b5-4b8c-b025-d7a56c601829" providerId="ADAL" clId="{B5104CED-FFA1-4C98-B821-FACC1A710D80}" dt="2023-01-31T08:52:49.407" v="309" actId="21"/>
          <ac:grpSpMkLst>
            <pc:docMk/>
            <pc:sldMk cId="3284578608" sldId="271"/>
            <ac:grpSpMk id="9" creationId="{F4A30193-97D7-CB45-DCE3-BB9F424CAA03}"/>
          </ac:grpSpMkLst>
        </pc:grpChg>
        <pc:grpChg chg="add mod">
          <ac:chgData name="LLOYD, JENNY A." userId="7ac75694-e7b5-4b8c-b025-d7a56c601829" providerId="ADAL" clId="{B5104CED-FFA1-4C98-B821-FACC1A710D80}" dt="2023-01-31T14:34:43.925" v="838"/>
          <ac:grpSpMkLst>
            <pc:docMk/>
            <pc:sldMk cId="3284578608" sldId="271"/>
            <ac:grpSpMk id="12" creationId="{10C4F431-41D4-507B-4F38-A56F499846B8}"/>
          </ac:grpSpMkLst>
        </pc:grpChg>
        <pc:grpChg chg="mod">
          <ac:chgData name="LLOYD, JENNY A." userId="7ac75694-e7b5-4b8c-b025-d7a56c601829" providerId="ADAL" clId="{B5104CED-FFA1-4C98-B821-FACC1A710D80}" dt="2023-01-31T14:34:43.925" v="838"/>
          <ac:grpSpMkLst>
            <pc:docMk/>
            <pc:sldMk cId="3284578608" sldId="271"/>
            <ac:grpSpMk id="13" creationId="{F29382E4-2794-31F2-F3F3-8D9C30B46D51}"/>
          </ac:grpSpMkLst>
        </pc:grpChg>
        <pc:picChg chg="mod">
          <ac:chgData name="LLOYD, JENNY A." userId="7ac75694-e7b5-4b8c-b025-d7a56c601829" providerId="ADAL" clId="{B5104CED-FFA1-4C98-B821-FACC1A710D80}" dt="2023-01-31T08:48:52.121" v="250"/>
          <ac:picMkLst>
            <pc:docMk/>
            <pc:sldMk cId="3284578608" sldId="271"/>
            <ac:picMk id="8" creationId="{8007D7DE-FC33-3A90-F4A1-2CEA86228974}"/>
          </ac:picMkLst>
        </pc:picChg>
        <pc:picChg chg="mod">
          <ac:chgData name="LLOYD, JENNY A." userId="7ac75694-e7b5-4b8c-b025-d7a56c601829" providerId="ADAL" clId="{B5104CED-FFA1-4C98-B821-FACC1A710D80}" dt="2023-01-31T08:52:42.175" v="305"/>
          <ac:picMkLst>
            <pc:docMk/>
            <pc:sldMk cId="3284578608" sldId="271"/>
            <ac:picMk id="11" creationId="{5FC87D81-2F5B-ACFD-1184-A2AAB2D39F0E}"/>
          </ac:picMkLst>
        </pc:picChg>
        <pc:picChg chg="mod">
          <ac:chgData name="LLOYD, JENNY A." userId="7ac75694-e7b5-4b8c-b025-d7a56c601829" providerId="ADAL" clId="{B5104CED-FFA1-4C98-B821-FACC1A710D80}" dt="2023-01-31T14:34:43.925" v="838"/>
          <ac:picMkLst>
            <pc:docMk/>
            <pc:sldMk cId="3284578608" sldId="271"/>
            <ac:picMk id="16" creationId="{EACEF618-5657-86D3-03B5-00509A489059}"/>
          </ac:picMkLst>
        </pc:picChg>
      </pc:sldChg>
      <pc:sldChg chg="addSp delSp modSp mod modAnim">
        <pc:chgData name="LLOYD, JENNY A." userId="7ac75694-e7b5-4b8c-b025-d7a56c601829" providerId="ADAL" clId="{B5104CED-FFA1-4C98-B821-FACC1A710D80}" dt="2023-01-31T16:19:25.498" v="1454" actId="20577"/>
        <pc:sldMkLst>
          <pc:docMk/>
          <pc:sldMk cId="1536571826" sldId="272"/>
        </pc:sldMkLst>
        <pc:spChg chg="mod">
          <ac:chgData name="LLOYD, JENNY A." userId="7ac75694-e7b5-4b8c-b025-d7a56c601829" providerId="ADAL" clId="{B5104CED-FFA1-4C98-B821-FACC1A710D80}" dt="2023-01-31T14:52:55.233" v="1152" actId="14100"/>
          <ac:spMkLst>
            <pc:docMk/>
            <pc:sldMk cId="1536571826" sldId="272"/>
            <ac:spMk id="2" creationId="{E95F632F-2C99-4581-AD53-B6B8D2B88E54}"/>
          </ac:spMkLst>
        </pc:spChg>
        <pc:spChg chg="mod">
          <ac:chgData name="LLOYD, JENNY A." userId="7ac75694-e7b5-4b8c-b025-d7a56c601829" providerId="ADAL" clId="{B5104CED-FFA1-4C98-B821-FACC1A710D80}" dt="2023-01-31T14:53:17.217" v="1165" actId="14100"/>
          <ac:spMkLst>
            <pc:docMk/>
            <pc:sldMk cId="1536571826" sldId="272"/>
            <ac:spMk id="3" creationId="{2BBAFB3C-84E7-4CED-9D56-9CB4ABA785FB}"/>
          </ac:spMkLst>
        </pc:spChg>
        <pc:spChg chg="del mod">
          <ac:chgData name="LLOYD, JENNY A." userId="7ac75694-e7b5-4b8c-b025-d7a56c601829" providerId="ADAL" clId="{B5104CED-FFA1-4C98-B821-FACC1A710D80}" dt="2023-01-31T14:05:43.221" v="566" actId="478"/>
          <ac:spMkLst>
            <pc:docMk/>
            <pc:sldMk cId="1536571826" sldId="272"/>
            <ac:spMk id="5" creationId="{EC1D8F8B-A498-802C-09AB-764E9557A55A}"/>
          </ac:spMkLst>
        </pc:spChg>
        <pc:spChg chg="mod">
          <ac:chgData name="LLOYD, JENNY A." userId="7ac75694-e7b5-4b8c-b025-d7a56c601829" providerId="ADAL" clId="{B5104CED-FFA1-4C98-B821-FACC1A710D80}" dt="2023-01-31T16:19:25.498" v="1454" actId="20577"/>
          <ac:spMkLst>
            <pc:docMk/>
            <pc:sldMk cId="1536571826" sldId="272"/>
            <ac:spMk id="6" creationId="{86F9B45C-4190-1E02-36B2-B8CD72E95E67}"/>
          </ac:spMkLst>
        </pc:spChg>
        <pc:spChg chg="mod">
          <ac:chgData name="LLOYD, JENNY A." userId="7ac75694-e7b5-4b8c-b025-d7a56c601829" providerId="ADAL" clId="{B5104CED-FFA1-4C98-B821-FACC1A710D80}" dt="2023-01-31T08:52:32.242" v="302"/>
          <ac:spMkLst>
            <pc:docMk/>
            <pc:sldMk cId="1536571826" sldId="272"/>
            <ac:spMk id="7" creationId="{7DF86024-987E-A001-629D-2A2F0A6FDBC5}"/>
          </ac:spMkLst>
        </pc:spChg>
        <pc:spChg chg="mod">
          <ac:chgData name="LLOYD, JENNY A." userId="7ac75694-e7b5-4b8c-b025-d7a56c601829" providerId="ADAL" clId="{B5104CED-FFA1-4C98-B821-FACC1A710D80}" dt="2023-01-31T08:52:51.021" v="310"/>
          <ac:spMkLst>
            <pc:docMk/>
            <pc:sldMk cId="1536571826" sldId="272"/>
            <ac:spMk id="10" creationId="{19AA0021-3665-A076-1D7C-4906DA6FB5D8}"/>
          </ac:spMkLst>
        </pc:spChg>
        <pc:spChg chg="mod">
          <ac:chgData name="LLOYD, JENNY A." userId="7ac75694-e7b5-4b8c-b025-d7a56c601829" providerId="ADAL" clId="{B5104CED-FFA1-4C98-B821-FACC1A710D80}" dt="2023-01-31T08:58:32.734" v="448"/>
          <ac:spMkLst>
            <pc:docMk/>
            <pc:sldMk cId="1536571826" sldId="272"/>
            <ac:spMk id="13" creationId="{A19E6E45-26D0-910F-DF02-DBFDFFCE3112}"/>
          </ac:spMkLst>
        </pc:spChg>
        <pc:spChg chg="add mod">
          <ac:chgData name="LLOYD, JENNY A." userId="7ac75694-e7b5-4b8c-b025-d7a56c601829" providerId="ADAL" clId="{B5104CED-FFA1-4C98-B821-FACC1A710D80}" dt="2023-01-31T14:53:45.322" v="1171" actId="164"/>
          <ac:spMkLst>
            <pc:docMk/>
            <pc:sldMk cId="1536571826" sldId="272"/>
            <ac:spMk id="15" creationId="{692B9AFB-9C54-18ED-3951-0DF3EBE0D818}"/>
          </ac:spMkLst>
        </pc:spChg>
        <pc:grpChg chg="add del mod">
          <ac:chgData name="LLOYD, JENNY A." userId="7ac75694-e7b5-4b8c-b025-d7a56c601829" providerId="ADAL" clId="{B5104CED-FFA1-4C98-B821-FACC1A710D80}" dt="2023-01-31T08:52:39.962" v="304" actId="21"/>
          <ac:grpSpMkLst>
            <pc:docMk/>
            <pc:sldMk cId="1536571826" sldId="272"/>
            <ac:grpSpMk id="4" creationId="{9D0314DB-1DEA-6969-34E5-F406246E44B0}"/>
          </ac:grpSpMkLst>
        </pc:grpChg>
        <pc:grpChg chg="add mod">
          <ac:chgData name="LLOYD, JENNY A." userId="7ac75694-e7b5-4b8c-b025-d7a56c601829" providerId="ADAL" clId="{B5104CED-FFA1-4C98-B821-FACC1A710D80}" dt="2023-01-31T14:53:45.322" v="1171" actId="164"/>
          <ac:grpSpMkLst>
            <pc:docMk/>
            <pc:sldMk cId="1536571826" sldId="272"/>
            <ac:grpSpMk id="9" creationId="{6148F47B-8C5C-57DB-9BFD-A6BFF460258E}"/>
          </ac:grpSpMkLst>
        </pc:grpChg>
        <pc:grpChg chg="add del mod">
          <ac:chgData name="LLOYD, JENNY A." userId="7ac75694-e7b5-4b8c-b025-d7a56c601829" providerId="ADAL" clId="{B5104CED-FFA1-4C98-B821-FACC1A710D80}" dt="2023-01-31T08:58:42.906" v="453" actId="21"/>
          <ac:grpSpMkLst>
            <pc:docMk/>
            <pc:sldMk cId="1536571826" sldId="272"/>
            <ac:grpSpMk id="12" creationId="{822B6E4A-8681-A253-2870-7D48130CDD23}"/>
          </ac:grpSpMkLst>
        </pc:grpChg>
        <pc:grpChg chg="add mod">
          <ac:chgData name="LLOYD, JENNY A." userId="7ac75694-e7b5-4b8c-b025-d7a56c601829" providerId="ADAL" clId="{B5104CED-FFA1-4C98-B821-FACC1A710D80}" dt="2023-01-31T14:53:45.322" v="1171" actId="164"/>
          <ac:grpSpMkLst>
            <pc:docMk/>
            <pc:sldMk cId="1536571826" sldId="272"/>
            <ac:grpSpMk id="16" creationId="{794152EE-4395-10A3-AFEE-3B19C915BCBB}"/>
          </ac:grpSpMkLst>
        </pc:grpChg>
        <pc:picChg chg="mod">
          <ac:chgData name="LLOYD, JENNY A." userId="7ac75694-e7b5-4b8c-b025-d7a56c601829" providerId="ADAL" clId="{B5104CED-FFA1-4C98-B821-FACC1A710D80}" dt="2023-01-31T08:52:32.242" v="302"/>
          <ac:picMkLst>
            <pc:docMk/>
            <pc:sldMk cId="1536571826" sldId="272"/>
            <ac:picMk id="8" creationId="{3A9ADD17-410D-5BEE-094D-0E141D8DB95C}"/>
          </ac:picMkLst>
        </pc:picChg>
        <pc:picChg chg="mod">
          <ac:chgData name="LLOYD, JENNY A." userId="7ac75694-e7b5-4b8c-b025-d7a56c601829" providerId="ADAL" clId="{B5104CED-FFA1-4C98-B821-FACC1A710D80}" dt="2023-01-31T14:05:28.037" v="564" actId="207"/>
          <ac:picMkLst>
            <pc:docMk/>
            <pc:sldMk cId="1536571826" sldId="272"/>
            <ac:picMk id="11" creationId="{DF367736-D78B-DD85-5B0E-E80DCEE8E004}"/>
          </ac:picMkLst>
        </pc:picChg>
        <pc:picChg chg="mod">
          <ac:chgData name="LLOYD, JENNY A." userId="7ac75694-e7b5-4b8c-b025-d7a56c601829" providerId="ADAL" clId="{B5104CED-FFA1-4C98-B821-FACC1A710D80}" dt="2023-01-31T08:58:32.734" v="448"/>
          <ac:picMkLst>
            <pc:docMk/>
            <pc:sldMk cId="1536571826" sldId="272"/>
            <ac:picMk id="14" creationId="{06E972DE-9DE3-A839-1DA0-D727D10390C9}"/>
          </ac:picMkLst>
        </pc:picChg>
      </pc:sldChg>
      <pc:sldChg chg="addSp delSp modSp mod">
        <pc:chgData name="LLOYD, JENNY A." userId="7ac75694-e7b5-4b8c-b025-d7a56c601829" providerId="ADAL" clId="{B5104CED-FFA1-4C98-B821-FACC1A710D80}" dt="2023-01-31T14:51:41.921" v="1144" actId="2711"/>
        <pc:sldMkLst>
          <pc:docMk/>
          <pc:sldMk cId="3093750666" sldId="273"/>
        </pc:sldMkLst>
        <pc:spChg chg="mod">
          <ac:chgData name="LLOYD, JENNY A." userId="7ac75694-e7b5-4b8c-b025-d7a56c601829" providerId="ADAL" clId="{B5104CED-FFA1-4C98-B821-FACC1A710D80}" dt="2023-01-31T14:51:41.921" v="1144" actId="2711"/>
          <ac:spMkLst>
            <pc:docMk/>
            <pc:sldMk cId="3093750666" sldId="273"/>
            <ac:spMk id="2" creationId="{88B72AD9-1D07-4FE3-BC46-BB606D3F8B63}"/>
          </ac:spMkLst>
        </pc:spChg>
        <pc:spChg chg="mod">
          <ac:chgData name="LLOYD, JENNY A." userId="7ac75694-e7b5-4b8c-b025-d7a56c601829" providerId="ADAL" clId="{B5104CED-FFA1-4C98-B821-FACC1A710D80}" dt="2023-01-31T14:49:33.546" v="1123" actId="14100"/>
          <ac:spMkLst>
            <pc:docMk/>
            <pc:sldMk cId="3093750666" sldId="273"/>
            <ac:spMk id="3" creationId="{D159B7B7-2641-4125-BBD3-A3C19B1CC45C}"/>
          </ac:spMkLst>
        </pc:spChg>
        <pc:spChg chg="del">
          <ac:chgData name="LLOYD, JENNY A." userId="7ac75694-e7b5-4b8c-b025-d7a56c601829" providerId="ADAL" clId="{B5104CED-FFA1-4C98-B821-FACC1A710D80}" dt="2023-01-31T08:46:05.724" v="220" actId="478"/>
          <ac:spMkLst>
            <pc:docMk/>
            <pc:sldMk cId="3093750666" sldId="273"/>
            <ac:spMk id="4" creationId="{CB92A750-CFAA-39F2-53CD-F6D857A67563}"/>
          </ac:spMkLst>
        </pc:spChg>
        <pc:spChg chg="del mod">
          <ac:chgData name="LLOYD, JENNY A." userId="7ac75694-e7b5-4b8c-b025-d7a56c601829" providerId="ADAL" clId="{B5104CED-FFA1-4C98-B821-FACC1A710D80}" dt="2023-01-31T14:06:48.227" v="576" actId="478"/>
          <ac:spMkLst>
            <pc:docMk/>
            <pc:sldMk cId="3093750666" sldId="273"/>
            <ac:spMk id="5" creationId="{BC648458-6A6B-87A8-9EBA-A176629BE44F}"/>
          </ac:spMkLst>
        </pc:spChg>
        <pc:spChg chg="mod">
          <ac:chgData name="LLOYD, JENNY A." userId="7ac75694-e7b5-4b8c-b025-d7a56c601829" providerId="ADAL" clId="{B5104CED-FFA1-4C98-B821-FACC1A710D80}" dt="2023-01-31T08:47:03.825" v="232"/>
          <ac:spMkLst>
            <pc:docMk/>
            <pc:sldMk cId="3093750666" sldId="273"/>
            <ac:spMk id="7" creationId="{262CBD4B-3178-1A4B-1F99-83C18862B9B6}"/>
          </ac:spMkLst>
        </pc:spChg>
        <pc:spChg chg="add mod">
          <ac:chgData name="LLOYD, JENNY A." userId="7ac75694-e7b5-4b8c-b025-d7a56c601829" providerId="ADAL" clId="{B5104CED-FFA1-4C98-B821-FACC1A710D80}" dt="2023-01-31T14:07:58.317" v="581" actId="6549"/>
          <ac:spMkLst>
            <pc:docMk/>
            <pc:sldMk cId="3093750666" sldId="273"/>
            <ac:spMk id="9" creationId="{F66E4612-238B-11E4-886A-C6DE13F92021}"/>
          </ac:spMkLst>
        </pc:spChg>
        <pc:grpChg chg="add mod">
          <ac:chgData name="LLOYD, JENNY A." userId="7ac75694-e7b5-4b8c-b025-d7a56c601829" providerId="ADAL" clId="{B5104CED-FFA1-4C98-B821-FACC1A710D80}" dt="2023-01-31T14:06:38.052" v="574" actId="1076"/>
          <ac:grpSpMkLst>
            <pc:docMk/>
            <pc:sldMk cId="3093750666" sldId="273"/>
            <ac:grpSpMk id="6" creationId="{AF7CEDEF-5E80-7B56-68F8-56FE92E3C61E}"/>
          </ac:grpSpMkLst>
        </pc:grpChg>
        <pc:picChg chg="mod">
          <ac:chgData name="LLOYD, JENNY A." userId="7ac75694-e7b5-4b8c-b025-d7a56c601829" providerId="ADAL" clId="{B5104CED-FFA1-4C98-B821-FACC1A710D80}" dt="2023-01-31T14:06:43.693" v="575" actId="207"/>
          <ac:picMkLst>
            <pc:docMk/>
            <pc:sldMk cId="3093750666" sldId="273"/>
            <ac:picMk id="8" creationId="{F3080F45-1280-1817-3D1A-BB60BB24AAB9}"/>
          </ac:picMkLst>
        </pc:picChg>
      </pc:sldChg>
      <pc:sldChg chg="addSp delSp modSp mod modAnim">
        <pc:chgData name="LLOYD, JENNY A." userId="7ac75694-e7b5-4b8c-b025-d7a56c601829" providerId="ADAL" clId="{B5104CED-FFA1-4C98-B821-FACC1A710D80}" dt="2023-01-31T16:20:35.707" v="1468" actId="20577"/>
        <pc:sldMkLst>
          <pc:docMk/>
          <pc:sldMk cId="309597968" sldId="274"/>
        </pc:sldMkLst>
        <pc:spChg chg="mod">
          <ac:chgData name="LLOYD, JENNY A." userId="7ac75694-e7b5-4b8c-b025-d7a56c601829" providerId="ADAL" clId="{B5104CED-FFA1-4C98-B821-FACC1A710D80}" dt="2023-01-31T14:53:59.338" v="1172" actId="14100"/>
          <ac:spMkLst>
            <pc:docMk/>
            <pc:sldMk cId="309597968" sldId="274"/>
            <ac:spMk id="2" creationId="{D41A5300-7872-416F-99FF-89AC6347B823}"/>
          </ac:spMkLst>
        </pc:spChg>
        <pc:spChg chg="mod">
          <ac:chgData name="LLOYD, JENNY A." userId="7ac75694-e7b5-4b8c-b025-d7a56c601829" providerId="ADAL" clId="{B5104CED-FFA1-4C98-B821-FACC1A710D80}" dt="2023-01-31T14:54:07.033" v="1174" actId="14100"/>
          <ac:spMkLst>
            <pc:docMk/>
            <pc:sldMk cId="309597968" sldId="274"/>
            <ac:spMk id="3" creationId="{9244C6D0-C837-4D88-B8DE-BA87EF5D3875}"/>
          </ac:spMkLst>
        </pc:spChg>
        <pc:spChg chg="mod">
          <ac:chgData name="LLOYD, JENNY A." userId="7ac75694-e7b5-4b8c-b025-d7a56c601829" providerId="ADAL" clId="{B5104CED-FFA1-4C98-B821-FACC1A710D80}" dt="2023-01-31T16:09:26.839" v="1328" actId="20577"/>
          <ac:spMkLst>
            <pc:docMk/>
            <pc:sldMk cId="309597968" sldId="274"/>
            <ac:spMk id="4" creationId="{DBAED2B2-0B98-4947-A561-54FF8AA788E6}"/>
          </ac:spMkLst>
        </pc:spChg>
        <pc:spChg chg="mod">
          <ac:chgData name="LLOYD, JENNY A." userId="7ac75694-e7b5-4b8c-b025-d7a56c601829" providerId="ADAL" clId="{B5104CED-FFA1-4C98-B821-FACC1A710D80}" dt="2023-01-31T16:08:08.026" v="1319" actId="6549"/>
          <ac:spMkLst>
            <pc:docMk/>
            <pc:sldMk cId="309597968" sldId="274"/>
            <ac:spMk id="5" creationId="{33A0F87B-85F1-4475-A936-64F0A9E57126}"/>
          </ac:spMkLst>
        </pc:spChg>
        <pc:spChg chg="mod">
          <ac:chgData name="LLOYD, JENNY A." userId="7ac75694-e7b5-4b8c-b025-d7a56c601829" providerId="ADAL" clId="{B5104CED-FFA1-4C98-B821-FACC1A710D80}" dt="2023-01-31T14:54:18.978" v="1175" actId="1076"/>
          <ac:spMkLst>
            <pc:docMk/>
            <pc:sldMk cId="309597968" sldId="274"/>
            <ac:spMk id="6" creationId="{DBC4A05B-B56B-8DE1-7FB3-2844657FBAB7}"/>
          </ac:spMkLst>
        </pc:spChg>
        <pc:spChg chg="del">
          <ac:chgData name="LLOYD, JENNY A." userId="7ac75694-e7b5-4b8c-b025-d7a56c601829" providerId="ADAL" clId="{B5104CED-FFA1-4C98-B821-FACC1A710D80}" dt="2023-01-31T14:01:31.302" v="537" actId="478"/>
          <ac:spMkLst>
            <pc:docMk/>
            <pc:sldMk cId="309597968" sldId="274"/>
            <ac:spMk id="7" creationId="{94ED0EDE-9A5E-D43D-7763-66E8D818D898}"/>
          </ac:spMkLst>
        </pc:spChg>
        <pc:spChg chg="mod">
          <ac:chgData name="LLOYD, JENNY A." userId="7ac75694-e7b5-4b8c-b025-d7a56c601829" providerId="ADAL" clId="{B5104CED-FFA1-4C98-B821-FACC1A710D80}" dt="2023-01-31T16:20:35.707" v="1468" actId="20577"/>
          <ac:spMkLst>
            <pc:docMk/>
            <pc:sldMk cId="309597968" sldId="274"/>
            <ac:spMk id="9" creationId="{752ACA6D-D785-6971-62CD-8C667DCD8F4E}"/>
          </ac:spMkLst>
        </pc:spChg>
        <pc:spChg chg="mod">
          <ac:chgData name="LLOYD, JENNY A." userId="7ac75694-e7b5-4b8c-b025-d7a56c601829" providerId="ADAL" clId="{B5104CED-FFA1-4C98-B821-FACC1A710D80}" dt="2023-01-31T08:58:46.058" v="454"/>
          <ac:spMkLst>
            <pc:docMk/>
            <pc:sldMk cId="309597968" sldId="274"/>
            <ac:spMk id="10" creationId="{63F61139-0E72-2491-04A4-5E15FD0FFC7B}"/>
          </ac:spMkLst>
        </pc:spChg>
        <pc:spChg chg="add mod">
          <ac:chgData name="LLOYD, JENNY A." userId="7ac75694-e7b5-4b8c-b025-d7a56c601829" providerId="ADAL" clId="{B5104CED-FFA1-4C98-B821-FACC1A710D80}" dt="2023-01-31T14:03:52.533" v="555" actId="1076"/>
          <ac:spMkLst>
            <pc:docMk/>
            <pc:sldMk cId="309597968" sldId="274"/>
            <ac:spMk id="12" creationId="{EB089E83-DAD5-1CC5-E303-007C5512AB31}"/>
          </ac:spMkLst>
        </pc:spChg>
        <pc:grpChg chg="add mod">
          <ac:chgData name="LLOYD, JENNY A." userId="7ac75694-e7b5-4b8c-b025-d7a56c601829" providerId="ADAL" clId="{B5104CED-FFA1-4C98-B821-FACC1A710D80}" dt="2023-01-31T14:01:45.691" v="539" actId="1076"/>
          <ac:grpSpMkLst>
            <pc:docMk/>
            <pc:sldMk cId="309597968" sldId="274"/>
            <ac:grpSpMk id="8" creationId="{E396FDB2-574A-CF44-FA1D-9A7B3614C7DB}"/>
          </ac:grpSpMkLst>
        </pc:grpChg>
        <pc:picChg chg="mod">
          <ac:chgData name="LLOYD, JENNY A." userId="7ac75694-e7b5-4b8c-b025-d7a56c601829" providerId="ADAL" clId="{B5104CED-FFA1-4C98-B821-FACC1A710D80}" dt="2023-01-31T14:02:13.058" v="542" actId="207"/>
          <ac:picMkLst>
            <pc:docMk/>
            <pc:sldMk cId="309597968" sldId="274"/>
            <ac:picMk id="11" creationId="{AE9B54DE-07F4-D4A5-62B3-ED0FE62D29AD}"/>
          </ac:picMkLst>
        </pc:picChg>
      </pc:sldChg>
      <pc:sldChg chg="addSp delSp modSp mod modAnim">
        <pc:chgData name="LLOYD, JENNY A." userId="7ac75694-e7b5-4b8c-b025-d7a56c601829" providerId="ADAL" clId="{B5104CED-FFA1-4C98-B821-FACC1A710D80}" dt="2023-01-31T16:39:17.681" v="1929" actId="20577"/>
        <pc:sldMkLst>
          <pc:docMk/>
          <pc:sldMk cId="198026445" sldId="275"/>
        </pc:sldMkLst>
        <pc:spChg chg="mod">
          <ac:chgData name="LLOYD, JENNY A." userId="7ac75694-e7b5-4b8c-b025-d7a56c601829" providerId="ADAL" clId="{B5104CED-FFA1-4C98-B821-FACC1A710D80}" dt="2023-01-31T14:54:36.945" v="1179" actId="14100"/>
          <ac:spMkLst>
            <pc:docMk/>
            <pc:sldMk cId="198026445" sldId="275"/>
            <ac:spMk id="2" creationId="{88478B5C-3240-4C29-B78C-ECB873A7EA7B}"/>
          </ac:spMkLst>
        </pc:spChg>
        <pc:spChg chg="mod">
          <ac:chgData name="LLOYD, JENNY A." userId="7ac75694-e7b5-4b8c-b025-d7a56c601829" providerId="ADAL" clId="{B5104CED-FFA1-4C98-B821-FACC1A710D80}" dt="2023-01-31T16:39:17.681" v="1929" actId="20577"/>
          <ac:spMkLst>
            <pc:docMk/>
            <pc:sldMk cId="198026445" sldId="275"/>
            <ac:spMk id="3" creationId="{CD03D456-B70E-40FB-BA84-FBC57D009610}"/>
          </ac:spMkLst>
        </pc:spChg>
        <pc:spChg chg="del">
          <ac:chgData name="LLOYD, JENNY A." userId="7ac75694-e7b5-4b8c-b025-d7a56c601829" providerId="ADAL" clId="{B5104CED-FFA1-4C98-B821-FACC1A710D80}" dt="2023-01-31T14:12:09.453" v="593" actId="478"/>
          <ac:spMkLst>
            <pc:docMk/>
            <pc:sldMk cId="198026445" sldId="275"/>
            <ac:spMk id="5" creationId="{1735FFA7-DE61-FF8B-266A-F62702BB1B5A}"/>
          </ac:spMkLst>
        </pc:spChg>
        <pc:spChg chg="del">
          <ac:chgData name="LLOYD, JENNY A." userId="7ac75694-e7b5-4b8c-b025-d7a56c601829" providerId="ADAL" clId="{B5104CED-FFA1-4C98-B821-FACC1A710D80}" dt="2023-01-31T14:06:04.926" v="572" actId="478"/>
          <ac:spMkLst>
            <pc:docMk/>
            <pc:sldMk cId="198026445" sldId="275"/>
            <ac:spMk id="6" creationId="{2C10D99A-C089-7AE8-5D3F-2A83F8EEB4DA}"/>
          </ac:spMkLst>
        </pc:spChg>
        <pc:spChg chg="mod">
          <ac:chgData name="LLOYD, JENNY A." userId="7ac75694-e7b5-4b8c-b025-d7a56c601829" providerId="ADAL" clId="{B5104CED-FFA1-4C98-B821-FACC1A710D80}" dt="2023-01-31T14:12:10.459" v="594"/>
          <ac:spMkLst>
            <pc:docMk/>
            <pc:sldMk cId="198026445" sldId="275"/>
            <ac:spMk id="7" creationId="{90928538-82C3-71D5-0BCE-E6DED680C565}"/>
          </ac:spMkLst>
        </pc:spChg>
        <pc:spChg chg="add mod">
          <ac:chgData name="LLOYD, JENNY A." userId="7ac75694-e7b5-4b8c-b025-d7a56c601829" providerId="ADAL" clId="{B5104CED-FFA1-4C98-B821-FACC1A710D80}" dt="2023-01-31T14:54:58.079" v="1182" actId="164"/>
          <ac:spMkLst>
            <pc:docMk/>
            <pc:sldMk cId="198026445" sldId="275"/>
            <ac:spMk id="9" creationId="{351285B6-631C-0841-DD43-AAB1F62530F5}"/>
          </ac:spMkLst>
        </pc:spChg>
        <pc:grpChg chg="add mod">
          <ac:chgData name="LLOYD, JENNY A." userId="7ac75694-e7b5-4b8c-b025-d7a56c601829" providerId="ADAL" clId="{B5104CED-FFA1-4C98-B821-FACC1A710D80}" dt="2023-01-31T14:54:58.079" v="1182" actId="164"/>
          <ac:grpSpMkLst>
            <pc:docMk/>
            <pc:sldMk cId="198026445" sldId="275"/>
            <ac:grpSpMk id="4" creationId="{DAB6B8C0-508A-D00F-EC37-629BF8728DCF}"/>
          </ac:grpSpMkLst>
        </pc:grpChg>
        <pc:grpChg chg="add mod">
          <ac:chgData name="LLOYD, JENNY A." userId="7ac75694-e7b5-4b8c-b025-d7a56c601829" providerId="ADAL" clId="{B5104CED-FFA1-4C98-B821-FACC1A710D80}" dt="2023-01-31T14:54:58.079" v="1182" actId="164"/>
          <ac:grpSpMkLst>
            <pc:docMk/>
            <pc:sldMk cId="198026445" sldId="275"/>
            <ac:grpSpMk id="10" creationId="{E8D3EB11-D4BA-08CB-294A-2B6DC8778BEC}"/>
          </ac:grpSpMkLst>
        </pc:grpChg>
        <pc:picChg chg="mod">
          <ac:chgData name="LLOYD, JENNY A." userId="7ac75694-e7b5-4b8c-b025-d7a56c601829" providerId="ADAL" clId="{B5104CED-FFA1-4C98-B821-FACC1A710D80}" dt="2023-01-31T14:12:10.459" v="594"/>
          <ac:picMkLst>
            <pc:docMk/>
            <pc:sldMk cId="198026445" sldId="275"/>
            <ac:picMk id="8" creationId="{4714ACBB-AF5C-A108-12EB-A951E8EC9C77}"/>
          </ac:picMkLst>
        </pc:picChg>
      </pc:sldChg>
      <pc:sldChg chg="addSp delSp modSp mod modAnim">
        <pc:chgData name="LLOYD, JENNY A." userId="7ac75694-e7b5-4b8c-b025-d7a56c601829" providerId="ADAL" clId="{B5104CED-FFA1-4C98-B821-FACC1A710D80}" dt="2023-01-31T16:10:54.572" v="1342"/>
        <pc:sldMkLst>
          <pc:docMk/>
          <pc:sldMk cId="142182823" sldId="276"/>
        </pc:sldMkLst>
        <pc:spChg chg="mod">
          <ac:chgData name="LLOYD, JENNY A." userId="7ac75694-e7b5-4b8c-b025-d7a56c601829" providerId="ADAL" clId="{B5104CED-FFA1-4C98-B821-FACC1A710D80}" dt="2023-01-31T14:55:56.906" v="1192" actId="255"/>
          <ac:spMkLst>
            <pc:docMk/>
            <pc:sldMk cId="142182823" sldId="276"/>
            <ac:spMk id="2" creationId="{80850408-EB16-4F1C-9E58-564A0CC52294}"/>
          </ac:spMkLst>
        </pc:spChg>
        <pc:spChg chg="mod">
          <ac:chgData name="LLOYD, JENNY A." userId="7ac75694-e7b5-4b8c-b025-d7a56c601829" providerId="ADAL" clId="{B5104CED-FFA1-4C98-B821-FACC1A710D80}" dt="2023-01-31T14:56:05.321" v="1194" actId="14100"/>
          <ac:spMkLst>
            <pc:docMk/>
            <pc:sldMk cId="142182823" sldId="276"/>
            <ac:spMk id="3" creationId="{29B57EC9-C49D-4069-A015-21CD395FCD2F}"/>
          </ac:spMkLst>
        </pc:spChg>
        <pc:spChg chg="del">
          <ac:chgData name="LLOYD, JENNY A." userId="7ac75694-e7b5-4b8c-b025-d7a56c601829" providerId="ADAL" clId="{B5104CED-FFA1-4C98-B821-FACC1A710D80}" dt="2023-01-31T14:13:13.437" v="609" actId="478"/>
          <ac:spMkLst>
            <pc:docMk/>
            <pc:sldMk cId="142182823" sldId="276"/>
            <ac:spMk id="5" creationId="{A58D0385-648C-BE77-A37C-21E4F4D9395F}"/>
          </ac:spMkLst>
        </pc:spChg>
        <pc:spChg chg="del">
          <ac:chgData name="LLOYD, JENNY A." userId="7ac75694-e7b5-4b8c-b025-d7a56c601829" providerId="ADAL" clId="{B5104CED-FFA1-4C98-B821-FACC1A710D80}" dt="2023-01-31T14:12:58.959" v="606" actId="478"/>
          <ac:spMkLst>
            <pc:docMk/>
            <pc:sldMk cId="142182823" sldId="276"/>
            <ac:spMk id="6" creationId="{386E8734-005F-A179-1A97-A2687DB962C9}"/>
          </ac:spMkLst>
        </pc:spChg>
        <pc:spChg chg="mod">
          <ac:chgData name="LLOYD, JENNY A." userId="7ac75694-e7b5-4b8c-b025-d7a56c601829" providerId="ADAL" clId="{B5104CED-FFA1-4C98-B821-FACC1A710D80}" dt="2023-01-31T14:13:20.281" v="610"/>
          <ac:spMkLst>
            <pc:docMk/>
            <pc:sldMk cId="142182823" sldId="276"/>
            <ac:spMk id="7" creationId="{BA6AB231-216C-541A-8328-9F1A0F4635C4}"/>
          </ac:spMkLst>
        </pc:spChg>
        <pc:spChg chg="add mod">
          <ac:chgData name="LLOYD, JENNY A." userId="7ac75694-e7b5-4b8c-b025-d7a56c601829" providerId="ADAL" clId="{B5104CED-FFA1-4C98-B821-FACC1A710D80}" dt="2023-01-31T14:13:22.126" v="612" actId="20577"/>
          <ac:spMkLst>
            <pc:docMk/>
            <pc:sldMk cId="142182823" sldId="276"/>
            <ac:spMk id="9" creationId="{1EC52319-440E-EEF5-D631-DC3424A587E0}"/>
          </ac:spMkLst>
        </pc:spChg>
        <pc:grpChg chg="add mod">
          <ac:chgData name="LLOYD, JENNY A." userId="7ac75694-e7b5-4b8c-b025-d7a56c601829" providerId="ADAL" clId="{B5104CED-FFA1-4C98-B821-FACC1A710D80}" dt="2023-01-31T14:13:20.281" v="610"/>
          <ac:grpSpMkLst>
            <pc:docMk/>
            <pc:sldMk cId="142182823" sldId="276"/>
            <ac:grpSpMk id="4" creationId="{76108C65-F707-3E5F-58A1-7B0B4222B4A8}"/>
          </ac:grpSpMkLst>
        </pc:grpChg>
        <pc:picChg chg="mod">
          <ac:chgData name="LLOYD, JENNY A." userId="7ac75694-e7b5-4b8c-b025-d7a56c601829" providerId="ADAL" clId="{B5104CED-FFA1-4C98-B821-FACC1A710D80}" dt="2023-01-31T14:13:20.281" v="610"/>
          <ac:picMkLst>
            <pc:docMk/>
            <pc:sldMk cId="142182823" sldId="276"/>
            <ac:picMk id="8" creationId="{01EDE1AC-998A-DC99-B583-71C61AF09BA6}"/>
          </ac:picMkLst>
        </pc:picChg>
      </pc:sldChg>
      <pc:sldChg chg="addSp delSp modSp mod modClrScheme chgLayout">
        <pc:chgData name="LLOYD, JENNY A." userId="7ac75694-e7b5-4b8c-b025-d7a56c601829" providerId="ADAL" clId="{B5104CED-FFA1-4C98-B821-FACC1A710D80}" dt="2023-01-31T16:25:42.343" v="1567" actId="255"/>
        <pc:sldMkLst>
          <pc:docMk/>
          <pc:sldMk cId="1620008764" sldId="277"/>
        </pc:sldMkLst>
        <pc:spChg chg="del mod ord">
          <ac:chgData name="LLOYD, JENNY A." userId="7ac75694-e7b5-4b8c-b025-d7a56c601829" providerId="ADAL" clId="{B5104CED-FFA1-4C98-B821-FACC1A710D80}" dt="2023-01-31T14:30:48.514" v="760" actId="478"/>
          <ac:spMkLst>
            <pc:docMk/>
            <pc:sldMk cId="1620008764" sldId="277"/>
            <ac:spMk id="2" creationId="{EC234301-9D0D-4EB4-9FB8-2B4FF9A19958}"/>
          </ac:spMkLst>
        </pc:spChg>
        <pc:spChg chg="mod ord">
          <ac:chgData name="LLOYD, JENNY A." userId="7ac75694-e7b5-4b8c-b025-d7a56c601829" providerId="ADAL" clId="{B5104CED-FFA1-4C98-B821-FACC1A710D80}" dt="2023-01-31T16:25:42.343" v="1567" actId="255"/>
          <ac:spMkLst>
            <pc:docMk/>
            <pc:sldMk cId="1620008764" sldId="277"/>
            <ac:spMk id="3" creationId="{B5EEDAC4-4881-4873-9FE1-24A3AA7285E5}"/>
          </ac:spMkLst>
        </pc:spChg>
        <pc:spChg chg="add mod">
          <ac:chgData name="LLOYD, JENNY A." userId="7ac75694-e7b5-4b8c-b025-d7a56c601829" providerId="ADAL" clId="{B5104CED-FFA1-4C98-B821-FACC1A710D80}" dt="2023-01-31T14:30:45.711" v="759" actId="2711"/>
          <ac:spMkLst>
            <pc:docMk/>
            <pc:sldMk cId="1620008764" sldId="277"/>
            <ac:spMk id="4" creationId="{686C54AF-AD8A-17A8-6666-0C1525A1E2A4}"/>
          </ac:spMkLst>
        </pc:spChg>
        <pc:spChg chg="del">
          <ac:chgData name="LLOYD, JENNY A." userId="7ac75694-e7b5-4b8c-b025-d7a56c601829" providerId="ADAL" clId="{B5104CED-FFA1-4C98-B821-FACC1A710D80}" dt="2023-01-31T14:31:18.426" v="770" actId="478"/>
          <ac:spMkLst>
            <pc:docMk/>
            <pc:sldMk cId="1620008764" sldId="277"/>
            <ac:spMk id="5" creationId="{83491F4C-616E-EA0D-5271-DC0CE4D0DD5D}"/>
          </ac:spMkLst>
        </pc:spChg>
        <pc:spChg chg="add del mod">
          <ac:chgData name="LLOYD, JENNY A." userId="7ac75694-e7b5-4b8c-b025-d7a56c601829" providerId="ADAL" clId="{B5104CED-FFA1-4C98-B821-FACC1A710D80}" dt="2023-01-31T14:30:50.853" v="761" actId="478"/>
          <ac:spMkLst>
            <pc:docMk/>
            <pc:sldMk cId="1620008764" sldId="277"/>
            <ac:spMk id="7" creationId="{42C7A48E-AD1E-C495-C544-73F59FC0B912}"/>
          </ac:spMkLst>
        </pc:spChg>
        <pc:spChg chg="mod topLvl">
          <ac:chgData name="LLOYD, JENNY A." userId="7ac75694-e7b5-4b8c-b025-d7a56c601829" providerId="ADAL" clId="{B5104CED-FFA1-4C98-B821-FACC1A710D80}" dt="2023-01-31T16:12:11.281" v="1391" actId="1076"/>
          <ac:spMkLst>
            <pc:docMk/>
            <pc:sldMk cId="1620008764" sldId="277"/>
            <ac:spMk id="10" creationId="{CBD2BF4C-ED32-B86E-0E70-0A4B55928A11}"/>
          </ac:spMkLst>
        </pc:spChg>
        <pc:spChg chg="mod">
          <ac:chgData name="LLOYD, JENNY A." userId="7ac75694-e7b5-4b8c-b025-d7a56c601829" providerId="ADAL" clId="{B5104CED-FFA1-4C98-B821-FACC1A710D80}" dt="2023-01-31T16:11:52.324" v="1387" actId="165"/>
          <ac:spMkLst>
            <pc:docMk/>
            <pc:sldMk cId="1620008764" sldId="277"/>
            <ac:spMk id="11" creationId="{97A984CF-6F1D-EFB4-58CA-B8B17ADBEE52}"/>
          </ac:spMkLst>
        </pc:spChg>
        <pc:grpChg chg="add del mod">
          <ac:chgData name="LLOYD, JENNY A." userId="7ac75694-e7b5-4b8c-b025-d7a56c601829" providerId="ADAL" clId="{B5104CED-FFA1-4C98-B821-FACC1A710D80}" dt="2023-01-31T16:11:52.324" v="1387" actId="165"/>
          <ac:grpSpMkLst>
            <pc:docMk/>
            <pc:sldMk cId="1620008764" sldId="277"/>
            <ac:grpSpMk id="8" creationId="{B82EA3B6-A016-3519-7AAB-A4451DEE7337}"/>
          </ac:grpSpMkLst>
        </pc:grpChg>
        <pc:grpChg chg="mod topLvl">
          <ac:chgData name="LLOYD, JENNY A." userId="7ac75694-e7b5-4b8c-b025-d7a56c601829" providerId="ADAL" clId="{B5104CED-FFA1-4C98-B821-FACC1A710D80}" dt="2023-01-31T16:11:55.794" v="1389" actId="14100"/>
          <ac:grpSpMkLst>
            <pc:docMk/>
            <pc:sldMk cId="1620008764" sldId="277"/>
            <ac:grpSpMk id="9" creationId="{C47DF4C7-E34C-7007-3588-09B69CB425F2}"/>
          </ac:grpSpMkLst>
        </pc:grpChg>
        <pc:picChg chg="mod">
          <ac:chgData name="LLOYD, JENNY A." userId="7ac75694-e7b5-4b8c-b025-d7a56c601829" providerId="ADAL" clId="{B5104CED-FFA1-4C98-B821-FACC1A710D80}" dt="2023-01-31T16:11:52.324" v="1387" actId="165"/>
          <ac:picMkLst>
            <pc:docMk/>
            <pc:sldMk cId="1620008764" sldId="277"/>
            <ac:picMk id="12" creationId="{34F331D7-55B2-ECB9-A4BB-9E0217B87AE0}"/>
          </ac:picMkLst>
        </pc:picChg>
      </pc:sldChg>
      <pc:sldChg chg="addSp delSp modSp mod">
        <pc:chgData name="LLOYD, JENNY A." userId="7ac75694-e7b5-4b8c-b025-d7a56c601829" providerId="ADAL" clId="{B5104CED-FFA1-4C98-B821-FACC1A710D80}" dt="2023-01-31T16:30:45.365" v="1592" actId="5793"/>
        <pc:sldMkLst>
          <pc:docMk/>
          <pc:sldMk cId="1238750137" sldId="278"/>
        </pc:sldMkLst>
        <pc:spChg chg="mod">
          <ac:chgData name="LLOYD, JENNY A." userId="7ac75694-e7b5-4b8c-b025-d7a56c601829" providerId="ADAL" clId="{B5104CED-FFA1-4C98-B821-FACC1A710D80}" dt="2023-01-31T16:30:45.365" v="1592" actId="5793"/>
          <ac:spMkLst>
            <pc:docMk/>
            <pc:sldMk cId="1238750137" sldId="278"/>
            <ac:spMk id="2" creationId="{AAF57BB1-1676-450E-888B-52E844A9B6C1}"/>
          </ac:spMkLst>
        </pc:spChg>
        <pc:spChg chg="mod">
          <ac:chgData name="LLOYD, JENNY A." userId="7ac75694-e7b5-4b8c-b025-d7a56c601829" providerId="ADAL" clId="{B5104CED-FFA1-4C98-B821-FACC1A710D80}" dt="2023-01-31T15:04:07.915" v="1282" actId="5793"/>
          <ac:spMkLst>
            <pc:docMk/>
            <pc:sldMk cId="1238750137" sldId="278"/>
            <ac:spMk id="3" creationId="{187A01FB-3EA2-4BAB-A4E5-57C43772E144}"/>
          </ac:spMkLst>
        </pc:spChg>
        <pc:spChg chg="del">
          <ac:chgData name="LLOYD, JENNY A." userId="7ac75694-e7b5-4b8c-b025-d7a56c601829" providerId="ADAL" clId="{B5104CED-FFA1-4C98-B821-FACC1A710D80}" dt="2023-01-31T14:59:37.498" v="1239" actId="478"/>
          <ac:spMkLst>
            <pc:docMk/>
            <pc:sldMk cId="1238750137" sldId="278"/>
            <ac:spMk id="5" creationId="{86A3AD6B-05A4-2317-A78F-99DE23BB29B8}"/>
          </ac:spMkLst>
        </pc:spChg>
        <pc:spChg chg="del">
          <ac:chgData name="LLOYD, JENNY A." userId="7ac75694-e7b5-4b8c-b025-d7a56c601829" providerId="ADAL" clId="{B5104CED-FFA1-4C98-B821-FACC1A710D80}" dt="2023-01-31T14:59:35.171" v="1238" actId="478"/>
          <ac:spMkLst>
            <pc:docMk/>
            <pc:sldMk cId="1238750137" sldId="278"/>
            <ac:spMk id="6" creationId="{7D22867F-4023-8A01-2466-B8BAB8769E8E}"/>
          </ac:spMkLst>
        </pc:spChg>
        <pc:spChg chg="mod">
          <ac:chgData name="LLOYD, JENNY A." userId="7ac75694-e7b5-4b8c-b025-d7a56c601829" providerId="ADAL" clId="{B5104CED-FFA1-4C98-B821-FACC1A710D80}" dt="2023-01-31T14:59:46.005" v="1240"/>
          <ac:spMkLst>
            <pc:docMk/>
            <pc:sldMk cId="1238750137" sldId="278"/>
            <ac:spMk id="7" creationId="{A8334F26-DDB2-04FA-E68A-045489B3F29E}"/>
          </ac:spMkLst>
        </pc:spChg>
        <pc:spChg chg="add del mod">
          <ac:chgData name="LLOYD, JENNY A." userId="7ac75694-e7b5-4b8c-b025-d7a56c601829" providerId="ADAL" clId="{B5104CED-FFA1-4C98-B821-FACC1A710D80}" dt="2023-01-31T15:03:16.802" v="1263" actId="478"/>
          <ac:spMkLst>
            <pc:docMk/>
            <pc:sldMk cId="1238750137" sldId="278"/>
            <ac:spMk id="9" creationId="{E5B1A970-821D-7799-4280-BAAAB8969DF1}"/>
          </ac:spMkLst>
        </pc:spChg>
        <pc:spChg chg="mod">
          <ac:chgData name="LLOYD, JENNY A." userId="7ac75694-e7b5-4b8c-b025-d7a56c601829" providerId="ADAL" clId="{B5104CED-FFA1-4C98-B821-FACC1A710D80}" dt="2023-01-31T15:03:17.246" v="1264"/>
          <ac:spMkLst>
            <pc:docMk/>
            <pc:sldMk cId="1238750137" sldId="278"/>
            <ac:spMk id="11" creationId="{2B8E3147-3194-57AB-E206-FAD35BE098CA}"/>
          </ac:spMkLst>
        </pc:spChg>
        <pc:spChg chg="add mod">
          <ac:chgData name="LLOYD, JENNY A." userId="7ac75694-e7b5-4b8c-b025-d7a56c601829" providerId="ADAL" clId="{B5104CED-FFA1-4C98-B821-FACC1A710D80}" dt="2023-01-31T15:03:20.057" v="1267" actId="20577"/>
          <ac:spMkLst>
            <pc:docMk/>
            <pc:sldMk cId="1238750137" sldId="278"/>
            <ac:spMk id="13" creationId="{F6AC5B78-BCCA-46CE-262C-6561F7400996}"/>
          </ac:spMkLst>
        </pc:spChg>
        <pc:grpChg chg="add del mod">
          <ac:chgData name="LLOYD, JENNY A." userId="7ac75694-e7b5-4b8c-b025-d7a56c601829" providerId="ADAL" clId="{B5104CED-FFA1-4C98-B821-FACC1A710D80}" dt="2023-01-31T15:03:00.825" v="1262" actId="478"/>
          <ac:grpSpMkLst>
            <pc:docMk/>
            <pc:sldMk cId="1238750137" sldId="278"/>
            <ac:grpSpMk id="4" creationId="{FE9722F8-4E7E-0315-6E38-4830A829AB54}"/>
          </ac:grpSpMkLst>
        </pc:grpChg>
        <pc:grpChg chg="add mod">
          <ac:chgData name="LLOYD, JENNY A." userId="7ac75694-e7b5-4b8c-b025-d7a56c601829" providerId="ADAL" clId="{B5104CED-FFA1-4C98-B821-FACC1A710D80}" dt="2023-01-31T15:03:17.246" v="1264"/>
          <ac:grpSpMkLst>
            <pc:docMk/>
            <pc:sldMk cId="1238750137" sldId="278"/>
            <ac:grpSpMk id="10" creationId="{44911829-AC59-3FFA-3F6F-61ADFAA82C4D}"/>
          </ac:grpSpMkLst>
        </pc:grpChg>
        <pc:picChg chg="mod">
          <ac:chgData name="LLOYD, JENNY A." userId="7ac75694-e7b5-4b8c-b025-d7a56c601829" providerId="ADAL" clId="{B5104CED-FFA1-4C98-B821-FACC1A710D80}" dt="2023-01-31T14:59:46.005" v="1240"/>
          <ac:picMkLst>
            <pc:docMk/>
            <pc:sldMk cId="1238750137" sldId="278"/>
            <ac:picMk id="8" creationId="{AD604DEB-F91D-EF60-82EA-E52F14D6B5F9}"/>
          </ac:picMkLst>
        </pc:picChg>
        <pc:picChg chg="mod">
          <ac:chgData name="LLOYD, JENNY A." userId="7ac75694-e7b5-4b8c-b025-d7a56c601829" providerId="ADAL" clId="{B5104CED-FFA1-4C98-B821-FACC1A710D80}" dt="2023-01-31T15:03:17.246" v="1264"/>
          <ac:picMkLst>
            <pc:docMk/>
            <pc:sldMk cId="1238750137" sldId="278"/>
            <ac:picMk id="12" creationId="{FC24DC28-213D-A228-E5DA-38F76FDBF493}"/>
          </ac:picMkLst>
        </pc:picChg>
      </pc:sldChg>
      <pc:sldChg chg="addSp delSp modSp mod modAnim">
        <pc:chgData name="LLOYD, JENNY A." userId="7ac75694-e7b5-4b8c-b025-d7a56c601829" providerId="ADAL" clId="{B5104CED-FFA1-4C98-B821-FACC1A710D80}" dt="2023-01-31T16:40:42.080" v="1931" actId="20577"/>
        <pc:sldMkLst>
          <pc:docMk/>
          <pc:sldMk cId="3386651664" sldId="281"/>
        </pc:sldMkLst>
        <pc:spChg chg="mod">
          <ac:chgData name="LLOYD, JENNY A." userId="7ac75694-e7b5-4b8c-b025-d7a56c601829" providerId="ADAL" clId="{B5104CED-FFA1-4C98-B821-FACC1A710D80}" dt="2023-01-31T14:56:26.298" v="1197" actId="14100"/>
          <ac:spMkLst>
            <pc:docMk/>
            <pc:sldMk cId="3386651664" sldId="281"/>
            <ac:spMk id="2" creationId="{AF037F72-EA8A-4BEC-8D71-7AC12A57838B}"/>
          </ac:spMkLst>
        </pc:spChg>
        <pc:spChg chg="mod">
          <ac:chgData name="LLOYD, JENNY A." userId="7ac75694-e7b5-4b8c-b025-d7a56c601829" providerId="ADAL" clId="{B5104CED-FFA1-4C98-B821-FACC1A710D80}" dt="2023-01-31T16:24:17.311" v="1508" actId="20577"/>
          <ac:spMkLst>
            <pc:docMk/>
            <pc:sldMk cId="3386651664" sldId="281"/>
            <ac:spMk id="3" creationId="{2EBC48ED-FA37-4197-841E-AE721611DE32}"/>
          </ac:spMkLst>
        </pc:spChg>
        <pc:spChg chg="del">
          <ac:chgData name="LLOYD, JENNY A." userId="7ac75694-e7b5-4b8c-b025-d7a56c601829" providerId="ADAL" clId="{B5104CED-FFA1-4C98-B821-FACC1A710D80}" dt="2023-01-31T14:13:31.109" v="614" actId="478"/>
          <ac:spMkLst>
            <pc:docMk/>
            <pc:sldMk cId="3386651664" sldId="281"/>
            <ac:spMk id="5" creationId="{8E91085E-2AFE-2F1E-7423-A7A096A8C449}"/>
          </ac:spMkLst>
        </pc:spChg>
        <pc:spChg chg="del">
          <ac:chgData name="LLOYD, JENNY A." userId="7ac75694-e7b5-4b8c-b025-d7a56c601829" providerId="ADAL" clId="{B5104CED-FFA1-4C98-B821-FACC1A710D80}" dt="2023-01-31T14:13:27.365" v="613" actId="478"/>
          <ac:spMkLst>
            <pc:docMk/>
            <pc:sldMk cId="3386651664" sldId="281"/>
            <ac:spMk id="6" creationId="{22794717-8DE0-AC5B-517C-EC457E619760}"/>
          </ac:spMkLst>
        </pc:spChg>
        <pc:spChg chg="mod">
          <ac:chgData name="LLOYD, JENNY A." userId="7ac75694-e7b5-4b8c-b025-d7a56c601829" providerId="ADAL" clId="{B5104CED-FFA1-4C98-B821-FACC1A710D80}" dt="2023-01-31T14:13:32.386" v="615"/>
          <ac:spMkLst>
            <pc:docMk/>
            <pc:sldMk cId="3386651664" sldId="281"/>
            <ac:spMk id="7" creationId="{BD996E51-7616-AE12-E4D9-80476F3BE30F}"/>
          </ac:spMkLst>
        </pc:spChg>
        <pc:spChg chg="add mod">
          <ac:chgData name="LLOYD, JENNY A." userId="7ac75694-e7b5-4b8c-b025-d7a56c601829" providerId="ADAL" clId="{B5104CED-FFA1-4C98-B821-FACC1A710D80}" dt="2023-01-31T16:40:42.080" v="1931" actId="20577"/>
          <ac:spMkLst>
            <pc:docMk/>
            <pc:sldMk cId="3386651664" sldId="281"/>
            <ac:spMk id="9" creationId="{B74892D2-2A1D-1AB1-FE61-D53BBEC7578E}"/>
          </ac:spMkLst>
        </pc:spChg>
        <pc:grpChg chg="add mod">
          <ac:chgData name="LLOYD, JENNY A." userId="7ac75694-e7b5-4b8c-b025-d7a56c601829" providerId="ADAL" clId="{B5104CED-FFA1-4C98-B821-FACC1A710D80}" dt="2023-01-31T14:13:32.386" v="615"/>
          <ac:grpSpMkLst>
            <pc:docMk/>
            <pc:sldMk cId="3386651664" sldId="281"/>
            <ac:grpSpMk id="4" creationId="{129592A6-57F4-443E-FA7B-193187CB5C61}"/>
          </ac:grpSpMkLst>
        </pc:grpChg>
        <pc:picChg chg="mod">
          <ac:chgData name="LLOYD, JENNY A." userId="7ac75694-e7b5-4b8c-b025-d7a56c601829" providerId="ADAL" clId="{B5104CED-FFA1-4C98-B821-FACC1A710D80}" dt="2023-01-31T14:13:32.386" v="615"/>
          <ac:picMkLst>
            <pc:docMk/>
            <pc:sldMk cId="3386651664" sldId="281"/>
            <ac:picMk id="8" creationId="{AA4D8D68-5EFE-544F-FD16-9BB67452472C}"/>
          </ac:picMkLst>
        </pc:picChg>
      </pc:sldChg>
      <pc:sldChg chg="addSp delSp modSp mod modClrScheme modAnim chgLayout">
        <pc:chgData name="LLOYD, JENNY A." userId="7ac75694-e7b5-4b8c-b025-d7a56c601829" providerId="ADAL" clId="{B5104CED-FFA1-4C98-B821-FACC1A710D80}" dt="2023-01-31T16:41:45.463" v="1934" actId="478"/>
        <pc:sldMkLst>
          <pc:docMk/>
          <pc:sldMk cId="1800777049" sldId="282"/>
        </pc:sldMkLst>
        <pc:spChg chg="del mod ord">
          <ac:chgData name="LLOYD, JENNY A." userId="7ac75694-e7b5-4b8c-b025-d7a56c601829" providerId="ADAL" clId="{B5104CED-FFA1-4C98-B821-FACC1A710D80}" dt="2023-01-31T14:35:57.717" v="848" actId="478"/>
          <ac:spMkLst>
            <pc:docMk/>
            <pc:sldMk cId="1800777049" sldId="282"/>
            <ac:spMk id="2" creationId="{A9144E21-0BFF-40A8-BECD-EFFB60B07E5D}"/>
          </ac:spMkLst>
        </pc:spChg>
        <pc:spChg chg="mod ord">
          <ac:chgData name="LLOYD, JENNY A." userId="7ac75694-e7b5-4b8c-b025-d7a56c601829" providerId="ADAL" clId="{B5104CED-FFA1-4C98-B821-FACC1A710D80}" dt="2023-01-31T16:26:36.619" v="1582" actId="20577"/>
          <ac:spMkLst>
            <pc:docMk/>
            <pc:sldMk cId="1800777049" sldId="282"/>
            <ac:spMk id="3" creationId="{A8E17497-510C-4FB7-8C75-D1E3DCA67B88}"/>
          </ac:spMkLst>
        </pc:spChg>
        <pc:spChg chg="mod">
          <ac:chgData name="LLOYD, JENNY A." userId="7ac75694-e7b5-4b8c-b025-d7a56c601829" providerId="ADAL" clId="{B5104CED-FFA1-4C98-B821-FACC1A710D80}" dt="2023-01-31T14:57:18.235" v="1202" actId="14100"/>
          <ac:spMkLst>
            <pc:docMk/>
            <pc:sldMk cId="1800777049" sldId="282"/>
            <ac:spMk id="4" creationId="{8537A2C8-D6D4-4A93-54FC-3B734088643D}"/>
          </ac:spMkLst>
        </pc:spChg>
        <pc:spChg chg="mod">
          <ac:chgData name="LLOYD, JENNY A." userId="7ac75694-e7b5-4b8c-b025-d7a56c601829" providerId="ADAL" clId="{B5104CED-FFA1-4C98-B821-FACC1A710D80}" dt="2023-01-31T14:39:14.691" v="866" actId="1076"/>
          <ac:spMkLst>
            <pc:docMk/>
            <pc:sldMk cId="1800777049" sldId="282"/>
            <ac:spMk id="5" creationId="{F871C37E-E5A1-4E18-C131-D5A467E3047D}"/>
          </ac:spMkLst>
        </pc:spChg>
        <pc:spChg chg="add del mod">
          <ac:chgData name="LLOYD, JENNY A." userId="7ac75694-e7b5-4b8c-b025-d7a56c601829" providerId="ADAL" clId="{B5104CED-FFA1-4C98-B821-FACC1A710D80}" dt="2023-01-31T14:35:59.665" v="849" actId="478"/>
          <ac:spMkLst>
            <pc:docMk/>
            <pc:sldMk cId="1800777049" sldId="282"/>
            <ac:spMk id="7" creationId="{0DDD8019-2B40-F7EA-B83D-F194C81F15CB}"/>
          </ac:spMkLst>
        </pc:spChg>
        <pc:spChg chg="mod">
          <ac:chgData name="LLOYD, JENNY A." userId="7ac75694-e7b5-4b8c-b025-d7a56c601829" providerId="ADAL" clId="{B5104CED-FFA1-4C98-B821-FACC1A710D80}" dt="2023-01-31T14:36:29.127" v="852"/>
          <ac:spMkLst>
            <pc:docMk/>
            <pc:sldMk cId="1800777049" sldId="282"/>
            <ac:spMk id="9" creationId="{A666BA09-C37F-AE43-2F03-5EDFE1DE6522}"/>
          </ac:spMkLst>
        </pc:spChg>
        <pc:spChg chg="add mod">
          <ac:chgData name="LLOYD, JENNY A." userId="7ac75694-e7b5-4b8c-b025-d7a56c601829" providerId="ADAL" clId="{B5104CED-FFA1-4C98-B821-FACC1A710D80}" dt="2023-01-31T16:41:38.790" v="1933" actId="20577"/>
          <ac:spMkLst>
            <pc:docMk/>
            <pc:sldMk cId="1800777049" sldId="282"/>
            <ac:spMk id="11" creationId="{64469F70-7C71-D54B-3C9C-DF44D1DAC827}"/>
          </ac:spMkLst>
        </pc:spChg>
        <pc:grpChg chg="add mod">
          <ac:chgData name="LLOYD, JENNY A." userId="7ac75694-e7b5-4b8c-b025-d7a56c601829" providerId="ADAL" clId="{B5104CED-FFA1-4C98-B821-FACC1A710D80}" dt="2023-01-31T14:36:53.936" v="857" actId="164"/>
          <ac:grpSpMkLst>
            <pc:docMk/>
            <pc:sldMk cId="1800777049" sldId="282"/>
            <ac:grpSpMk id="8" creationId="{9D9AA2C2-0526-1D5D-6E06-685E95A0BFF3}"/>
          </ac:grpSpMkLst>
        </pc:grpChg>
        <pc:grpChg chg="add del mod">
          <ac:chgData name="LLOYD, JENNY A." userId="7ac75694-e7b5-4b8c-b025-d7a56c601829" providerId="ADAL" clId="{B5104CED-FFA1-4C98-B821-FACC1A710D80}" dt="2023-01-31T16:41:45.463" v="1934" actId="478"/>
          <ac:grpSpMkLst>
            <pc:docMk/>
            <pc:sldMk cId="1800777049" sldId="282"/>
            <ac:grpSpMk id="12" creationId="{F9B9BF17-87D2-A9A0-C6FF-427DC29DB7F2}"/>
          </ac:grpSpMkLst>
        </pc:grpChg>
        <pc:picChg chg="mod">
          <ac:chgData name="LLOYD, JENNY A." userId="7ac75694-e7b5-4b8c-b025-d7a56c601829" providerId="ADAL" clId="{B5104CED-FFA1-4C98-B821-FACC1A710D80}" dt="2023-01-31T14:36:29.127" v="852"/>
          <ac:picMkLst>
            <pc:docMk/>
            <pc:sldMk cId="1800777049" sldId="282"/>
            <ac:picMk id="10" creationId="{6FEFC94E-688F-381B-EA73-CBDD8B9CA509}"/>
          </ac:picMkLst>
        </pc:picChg>
      </pc:sldChg>
      <pc:sldChg chg="addSp delSp modSp mod modClrScheme modAnim chgLayout">
        <pc:chgData name="LLOYD, JENNY A." userId="7ac75694-e7b5-4b8c-b025-d7a56c601829" providerId="ADAL" clId="{B5104CED-FFA1-4C98-B821-FACC1A710D80}" dt="2023-01-31T16:15:22.076" v="1423"/>
        <pc:sldMkLst>
          <pc:docMk/>
          <pc:sldMk cId="3399744387" sldId="286"/>
        </pc:sldMkLst>
        <pc:spChg chg="add del mod ord">
          <ac:chgData name="LLOYD, JENNY A." userId="7ac75694-e7b5-4b8c-b025-d7a56c601829" providerId="ADAL" clId="{B5104CED-FFA1-4C98-B821-FACC1A710D80}" dt="2023-01-31T14:59:16.250" v="1233" actId="478"/>
          <ac:spMkLst>
            <pc:docMk/>
            <pc:sldMk cId="3399744387" sldId="286"/>
            <ac:spMk id="2" creationId="{5990D285-B473-D8DD-A768-5BE2414FFBD2}"/>
          </ac:spMkLst>
        </pc:spChg>
        <pc:spChg chg="mod ord">
          <ac:chgData name="LLOYD, JENNY A." userId="7ac75694-e7b5-4b8c-b025-d7a56c601829" providerId="ADAL" clId="{B5104CED-FFA1-4C98-B821-FACC1A710D80}" dt="2023-01-31T16:15:02.621" v="1421" actId="12"/>
          <ac:spMkLst>
            <pc:docMk/>
            <pc:sldMk cId="3399744387" sldId="286"/>
            <ac:spMk id="3" creationId="{DBD1197A-6515-4771-8FAE-4E4F8551DCFA}"/>
          </ac:spMkLst>
        </pc:spChg>
      </pc:sldChg>
      <pc:sldChg chg="addSp delSp modSp mod modAnim">
        <pc:chgData name="LLOYD, JENNY A." userId="7ac75694-e7b5-4b8c-b025-d7a56c601829" providerId="ADAL" clId="{B5104CED-FFA1-4C98-B821-FACC1A710D80}" dt="2023-01-31T16:10:45.594" v="1340"/>
        <pc:sldMkLst>
          <pc:docMk/>
          <pc:sldMk cId="971745509" sldId="287"/>
        </pc:sldMkLst>
        <pc:spChg chg="mod">
          <ac:chgData name="LLOYD, JENNY A." userId="7ac75694-e7b5-4b8c-b025-d7a56c601829" providerId="ADAL" clId="{B5104CED-FFA1-4C98-B821-FACC1A710D80}" dt="2023-01-31T14:55:20.072" v="1186" actId="14100"/>
          <ac:spMkLst>
            <pc:docMk/>
            <pc:sldMk cId="971745509" sldId="287"/>
            <ac:spMk id="2" creationId="{EC5EABD1-A933-2964-1EF9-F0FC5799B22F}"/>
          </ac:spMkLst>
        </pc:spChg>
        <pc:spChg chg="mod">
          <ac:chgData name="LLOYD, JENNY A." userId="7ac75694-e7b5-4b8c-b025-d7a56c601829" providerId="ADAL" clId="{B5104CED-FFA1-4C98-B821-FACC1A710D80}" dt="2023-01-31T14:55:46.379" v="1190" actId="115"/>
          <ac:spMkLst>
            <pc:docMk/>
            <pc:sldMk cId="971745509" sldId="287"/>
            <ac:spMk id="3" creationId="{918BCAA3-A2CD-3E21-68ED-64D2543CD720}"/>
          </ac:spMkLst>
        </pc:spChg>
        <pc:spChg chg="del">
          <ac:chgData name="LLOYD, JENNY A." userId="7ac75694-e7b5-4b8c-b025-d7a56c601829" providerId="ADAL" clId="{B5104CED-FFA1-4C98-B821-FACC1A710D80}" dt="2023-01-31T14:12:29.525" v="599" actId="478"/>
          <ac:spMkLst>
            <pc:docMk/>
            <pc:sldMk cId="971745509" sldId="287"/>
            <ac:spMk id="5" creationId="{3305F95E-C08F-C58C-00A7-A020F487F0B2}"/>
          </ac:spMkLst>
        </pc:spChg>
        <pc:spChg chg="del">
          <ac:chgData name="LLOYD, JENNY A." userId="7ac75694-e7b5-4b8c-b025-d7a56c601829" providerId="ADAL" clId="{B5104CED-FFA1-4C98-B821-FACC1A710D80}" dt="2023-01-31T14:12:24.837" v="598" actId="478"/>
          <ac:spMkLst>
            <pc:docMk/>
            <pc:sldMk cId="971745509" sldId="287"/>
            <ac:spMk id="6" creationId="{B73E2E5F-225F-2A29-1098-E3176407A354}"/>
          </ac:spMkLst>
        </pc:spChg>
        <pc:spChg chg="mod">
          <ac:chgData name="LLOYD, JENNY A." userId="7ac75694-e7b5-4b8c-b025-d7a56c601829" providerId="ADAL" clId="{B5104CED-FFA1-4C98-B821-FACC1A710D80}" dt="2023-01-31T14:12:30.356" v="600"/>
          <ac:spMkLst>
            <pc:docMk/>
            <pc:sldMk cId="971745509" sldId="287"/>
            <ac:spMk id="7" creationId="{2E9D124D-4BDE-EB67-A993-0DE67253D3B1}"/>
          </ac:spMkLst>
        </pc:spChg>
        <pc:spChg chg="add mod">
          <ac:chgData name="LLOYD, JENNY A." userId="7ac75694-e7b5-4b8c-b025-d7a56c601829" providerId="ADAL" clId="{B5104CED-FFA1-4C98-B821-FACC1A710D80}" dt="2023-01-31T14:12:36.600" v="603" actId="20577"/>
          <ac:spMkLst>
            <pc:docMk/>
            <pc:sldMk cId="971745509" sldId="287"/>
            <ac:spMk id="9" creationId="{F80376E5-B653-7A32-8743-D115515C5699}"/>
          </ac:spMkLst>
        </pc:spChg>
        <pc:grpChg chg="add mod">
          <ac:chgData name="LLOYD, JENNY A." userId="7ac75694-e7b5-4b8c-b025-d7a56c601829" providerId="ADAL" clId="{B5104CED-FFA1-4C98-B821-FACC1A710D80}" dt="2023-01-31T14:12:30.356" v="600"/>
          <ac:grpSpMkLst>
            <pc:docMk/>
            <pc:sldMk cId="971745509" sldId="287"/>
            <ac:grpSpMk id="4" creationId="{73970EC3-D515-B24F-980E-0C85CAE45109}"/>
          </ac:grpSpMkLst>
        </pc:grpChg>
        <pc:picChg chg="mod">
          <ac:chgData name="LLOYD, JENNY A." userId="7ac75694-e7b5-4b8c-b025-d7a56c601829" providerId="ADAL" clId="{B5104CED-FFA1-4C98-B821-FACC1A710D80}" dt="2023-01-31T14:12:30.356" v="600"/>
          <ac:picMkLst>
            <pc:docMk/>
            <pc:sldMk cId="971745509" sldId="287"/>
            <ac:picMk id="8" creationId="{6936ED0A-25AC-941C-DE19-A63FB7B068C7}"/>
          </ac:picMkLst>
        </pc:picChg>
      </pc:sldChg>
      <pc:sldChg chg="addSp delSp modSp mod modClrScheme modAnim chgLayout">
        <pc:chgData name="LLOYD, JENNY A." userId="7ac75694-e7b5-4b8c-b025-d7a56c601829" providerId="ADAL" clId="{B5104CED-FFA1-4C98-B821-FACC1A710D80}" dt="2023-01-31T16:41:47.438" v="1935" actId="478"/>
        <pc:sldMkLst>
          <pc:docMk/>
          <pc:sldMk cId="437990128" sldId="288"/>
        </pc:sldMkLst>
        <pc:spChg chg="add del mod ord">
          <ac:chgData name="LLOYD, JENNY A." userId="7ac75694-e7b5-4b8c-b025-d7a56c601829" providerId="ADAL" clId="{B5104CED-FFA1-4C98-B821-FACC1A710D80}" dt="2023-01-31T14:19:40.370" v="646" actId="478"/>
          <ac:spMkLst>
            <pc:docMk/>
            <pc:sldMk cId="437990128" sldId="288"/>
            <ac:spMk id="2" creationId="{D5CAB1FB-178C-C2FC-BEA8-FEF67B130CDE}"/>
          </ac:spMkLst>
        </pc:spChg>
        <pc:spChg chg="mod ord">
          <ac:chgData name="LLOYD, JENNY A." userId="7ac75694-e7b5-4b8c-b025-d7a56c601829" providerId="ADAL" clId="{B5104CED-FFA1-4C98-B821-FACC1A710D80}" dt="2023-01-31T16:13:03.028" v="1397" actId="12"/>
          <ac:spMkLst>
            <pc:docMk/>
            <pc:sldMk cId="437990128" sldId="288"/>
            <ac:spMk id="3" creationId="{7D1041BB-8B0A-5438-D3E9-23D06D2F0467}"/>
          </ac:spMkLst>
        </pc:spChg>
        <pc:spChg chg="mod">
          <ac:chgData name="LLOYD, JENNY A." userId="7ac75694-e7b5-4b8c-b025-d7a56c601829" providerId="ADAL" clId="{B5104CED-FFA1-4C98-B821-FACC1A710D80}" dt="2023-01-31T14:39:37.101" v="873"/>
          <ac:spMkLst>
            <pc:docMk/>
            <pc:sldMk cId="437990128" sldId="288"/>
            <ac:spMk id="6" creationId="{F836A872-FFAA-CE1D-39EC-4E38DD67EB25}"/>
          </ac:spMkLst>
        </pc:spChg>
        <pc:spChg chg="mod">
          <ac:chgData name="LLOYD, JENNY A." userId="7ac75694-e7b5-4b8c-b025-d7a56c601829" providerId="ADAL" clId="{B5104CED-FFA1-4C98-B821-FACC1A710D80}" dt="2023-01-31T14:39:37.101" v="873"/>
          <ac:spMkLst>
            <pc:docMk/>
            <pc:sldMk cId="437990128" sldId="288"/>
            <ac:spMk id="7" creationId="{BCB237A5-BC8A-5556-01E4-366433E44F3C}"/>
          </ac:spMkLst>
        </pc:spChg>
        <pc:grpChg chg="add del mod">
          <ac:chgData name="LLOYD, JENNY A." userId="7ac75694-e7b5-4b8c-b025-d7a56c601829" providerId="ADAL" clId="{B5104CED-FFA1-4C98-B821-FACC1A710D80}" dt="2023-01-31T16:41:47.438" v="1935" actId="478"/>
          <ac:grpSpMkLst>
            <pc:docMk/>
            <pc:sldMk cId="437990128" sldId="288"/>
            <ac:grpSpMk id="4" creationId="{A79E7604-5E2E-21C4-F319-85F63CD66047}"/>
          </ac:grpSpMkLst>
        </pc:grpChg>
        <pc:grpChg chg="mod">
          <ac:chgData name="LLOYD, JENNY A." userId="7ac75694-e7b5-4b8c-b025-d7a56c601829" providerId="ADAL" clId="{B5104CED-FFA1-4C98-B821-FACC1A710D80}" dt="2023-01-31T14:39:37.101" v="873"/>
          <ac:grpSpMkLst>
            <pc:docMk/>
            <pc:sldMk cId="437990128" sldId="288"/>
            <ac:grpSpMk id="5" creationId="{BE2F31AB-6DEE-24B5-530F-76473D57A217}"/>
          </ac:grpSpMkLst>
        </pc:grpChg>
        <pc:picChg chg="mod">
          <ac:chgData name="LLOYD, JENNY A." userId="7ac75694-e7b5-4b8c-b025-d7a56c601829" providerId="ADAL" clId="{B5104CED-FFA1-4C98-B821-FACC1A710D80}" dt="2023-01-31T14:39:37.101" v="873"/>
          <ac:picMkLst>
            <pc:docMk/>
            <pc:sldMk cId="437990128" sldId="288"/>
            <ac:picMk id="8" creationId="{2C12C5B2-5EE1-4000-95F2-931E924DFAFB}"/>
          </ac:picMkLst>
        </pc:picChg>
      </pc:sldChg>
      <pc:sldChg chg="addSp delSp modSp mod modClrScheme modAnim chgLayout">
        <pc:chgData name="LLOYD, JENNY A." userId="7ac75694-e7b5-4b8c-b025-d7a56c601829" providerId="ADAL" clId="{B5104CED-FFA1-4C98-B821-FACC1A710D80}" dt="2023-01-31T16:41:54.993" v="1939" actId="478"/>
        <pc:sldMkLst>
          <pc:docMk/>
          <pc:sldMk cId="2091630298" sldId="290"/>
        </pc:sldMkLst>
        <pc:spChg chg="add del mod ord">
          <ac:chgData name="LLOYD, JENNY A." userId="7ac75694-e7b5-4b8c-b025-d7a56c601829" providerId="ADAL" clId="{B5104CED-FFA1-4C98-B821-FACC1A710D80}" dt="2023-01-31T14:58:34.961" v="1221" actId="478"/>
          <ac:spMkLst>
            <pc:docMk/>
            <pc:sldMk cId="2091630298" sldId="290"/>
            <ac:spMk id="2" creationId="{02D2168E-2A74-B394-EDA0-8D1A64DB9E02}"/>
          </ac:spMkLst>
        </pc:spChg>
        <pc:spChg chg="mod ord">
          <ac:chgData name="LLOYD, JENNY A." userId="7ac75694-e7b5-4b8c-b025-d7a56c601829" providerId="ADAL" clId="{B5104CED-FFA1-4C98-B821-FACC1A710D80}" dt="2023-01-31T16:29:48.006" v="1587" actId="313"/>
          <ac:spMkLst>
            <pc:docMk/>
            <pc:sldMk cId="2091630298" sldId="290"/>
            <ac:spMk id="3" creationId="{4C5E88B1-23E6-4D97-AD9E-82FC92EDCF95}"/>
          </ac:spMkLst>
        </pc:spChg>
        <pc:spChg chg="mod">
          <ac:chgData name="LLOYD, JENNY A." userId="7ac75694-e7b5-4b8c-b025-d7a56c601829" providerId="ADAL" clId="{B5104CED-FFA1-4C98-B821-FACC1A710D80}" dt="2023-01-31T14:42:05.477" v="927"/>
          <ac:spMkLst>
            <pc:docMk/>
            <pc:sldMk cId="2091630298" sldId="290"/>
            <ac:spMk id="6" creationId="{42BB0C8C-DF8E-7CCF-1ABA-5506B57F091A}"/>
          </ac:spMkLst>
        </pc:spChg>
        <pc:spChg chg="mod">
          <ac:chgData name="LLOYD, JENNY A." userId="7ac75694-e7b5-4b8c-b025-d7a56c601829" providerId="ADAL" clId="{B5104CED-FFA1-4C98-B821-FACC1A710D80}" dt="2023-01-31T14:42:05.477" v="927"/>
          <ac:spMkLst>
            <pc:docMk/>
            <pc:sldMk cId="2091630298" sldId="290"/>
            <ac:spMk id="7" creationId="{8E9F03FD-AA65-7C44-B5CA-D5A6C55CD77B}"/>
          </ac:spMkLst>
        </pc:spChg>
        <pc:grpChg chg="add del mod">
          <ac:chgData name="LLOYD, JENNY A." userId="7ac75694-e7b5-4b8c-b025-d7a56c601829" providerId="ADAL" clId="{B5104CED-FFA1-4C98-B821-FACC1A710D80}" dt="2023-01-31T16:41:54.993" v="1939" actId="478"/>
          <ac:grpSpMkLst>
            <pc:docMk/>
            <pc:sldMk cId="2091630298" sldId="290"/>
            <ac:grpSpMk id="4" creationId="{DACEE011-682F-2999-69FF-A802635D9467}"/>
          </ac:grpSpMkLst>
        </pc:grpChg>
        <pc:grpChg chg="mod">
          <ac:chgData name="LLOYD, JENNY A." userId="7ac75694-e7b5-4b8c-b025-d7a56c601829" providerId="ADAL" clId="{B5104CED-FFA1-4C98-B821-FACC1A710D80}" dt="2023-01-31T14:42:05.477" v="927"/>
          <ac:grpSpMkLst>
            <pc:docMk/>
            <pc:sldMk cId="2091630298" sldId="290"/>
            <ac:grpSpMk id="5" creationId="{078EDA06-C5A0-2D84-074B-591AB5E182AB}"/>
          </ac:grpSpMkLst>
        </pc:grpChg>
        <pc:picChg chg="mod">
          <ac:chgData name="LLOYD, JENNY A." userId="7ac75694-e7b5-4b8c-b025-d7a56c601829" providerId="ADAL" clId="{B5104CED-FFA1-4C98-B821-FACC1A710D80}" dt="2023-01-31T14:42:05.477" v="927"/>
          <ac:picMkLst>
            <pc:docMk/>
            <pc:sldMk cId="2091630298" sldId="290"/>
            <ac:picMk id="8" creationId="{D38D35B5-F79D-69A6-9E68-4BD1761A7B78}"/>
          </ac:picMkLst>
        </pc:picChg>
      </pc:sldChg>
      <pc:sldChg chg="addSp delSp modSp mod modClrScheme modAnim chgLayout">
        <pc:chgData name="LLOYD, JENNY A." userId="7ac75694-e7b5-4b8c-b025-d7a56c601829" providerId="ADAL" clId="{B5104CED-FFA1-4C98-B821-FACC1A710D80}" dt="2023-01-31T16:41:49.081" v="1936" actId="478"/>
        <pc:sldMkLst>
          <pc:docMk/>
          <pc:sldMk cId="3493229189" sldId="291"/>
        </pc:sldMkLst>
        <pc:spChg chg="del mod ord">
          <ac:chgData name="LLOYD, JENNY A." userId="7ac75694-e7b5-4b8c-b025-d7a56c601829" providerId="ADAL" clId="{B5104CED-FFA1-4C98-B821-FACC1A710D80}" dt="2023-01-31T14:40:05.239" v="877" actId="478"/>
          <ac:spMkLst>
            <pc:docMk/>
            <pc:sldMk cId="3493229189" sldId="291"/>
            <ac:spMk id="2" creationId="{A9144E21-0BFF-40A8-BECD-EFFB60B07E5D}"/>
          </ac:spMkLst>
        </pc:spChg>
        <pc:spChg chg="mod ord">
          <ac:chgData name="LLOYD, JENNY A." userId="7ac75694-e7b5-4b8c-b025-d7a56c601829" providerId="ADAL" clId="{B5104CED-FFA1-4C98-B821-FACC1A710D80}" dt="2023-01-31T16:13:11.550" v="1399" actId="12"/>
          <ac:spMkLst>
            <pc:docMk/>
            <pc:sldMk cId="3493229189" sldId="291"/>
            <ac:spMk id="3" creationId="{A8E17497-510C-4FB7-8C75-D1E3DCA67B88}"/>
          </ac:spMkLst>
        </pc:spChg>
        <pc:spChg chg="mod">
          <ac:chgData name="LLOYD, JENNY A." userId="7ac75694-e7b5-4b8c-b025-d7a56c601829" providerId="ADAL" clId="{B5104CED-FFA1-4C98-B821-FACC1A710D80}" dt="2023-01-31T14:57:55.329" v="1212" actId="1076"/>
          <ac:spMkLst>
            <pc:docMk/>
            <pc:sldMk cId="3493229189" sldId="291"/>
            <ac:spMk id="4" creationId="{8537A2C8-D6D4-4A93-54FC-3B734088643D}"/>
          </ac:spMkLst>
        </pc:spChg>
        <pc:spChg chg="mod">
          <ac:chgData name="LLOYD, JENNY A." userId="7ac75694-e7b5-4b8c-b025-d7a56c601829" providerId="ADAL" clId="{B5104CED-FFA1-4C98-B821-FACC1A710D80}" dt="2023-01-31T14:40:23.668" v="882" actId="2711"/>
          <ac:spMkLst>
            <pc:docMk/>
            <pc:sldMk cId="3493229189" sldId="291"/>
            <ac:spMk id="5" creationId="{F871C37E-E5A1-4E18-C131-D5A467E3047D}"/>
          </ac:spMkLst>
        </pc:spChg>
        <pc:spChg chg="add del mod">
          <ac:chgData name="LLOYD, JENNY A." userId="7ac75694-e7b5-4b8c-b025-d7a56c601829" providerId="ADAL" clId="{B5104CED-FFA1-4C98-B821-FACC1A710D80}" dt="2023-01-31T14:40:07.315" v="878" actId="478"/>
          <ac:spMkLst>
            <pc:docMk/>
            <pc:sldMk cId="3493229189" sldId="291"/>
            <ac:spMk id="7" creationId="{68BF7AC6-5291-53A9-9C4C-9AE911688747}"/>
          </ac:spMkLst>
        </pc:spChg>
        <pc:spChg chg="mod">
          <ac:chgData name="LLOYD, JENNY A." userId="7ac75694-e7b5-4b8c-b025-d7a56c601829" providerId="ADAL" clId="{B5104CED-FFA1-4C98-B821-FACC1A710D80}" dt="2023-01-31T14:40:30.273" v="883"/>
          <ac:spMkLst>
            <pc:docMk/>
            <pc:sldMk cId="3493229189" sldId="291"/>
            <ac:spMk id="10" creationId="{E4DF33C2-1E49-BAA2-B90C-EDE914FD9FA3}"/>
          </ac:spMkLst>
        </pc:spChg>
        <pc:spChg chg="mod">
          <ac:chgData name="LLOYD, JENNY A." userId="7ac75694-e7b5-4b8c-b025-d7a56c601829" providerId="ADAL" clId="{B5104CED-FFA1-4C98-B821-FACC1A710D80}" dt="2023-01-31T14:40:30.273" v="883"/>
          <ac:spMkLst>
            <pc:docMk/>
            <pc:sldMk cId="3493229189" sldId="291"/>
            <ac:spMk id="11" creationId="{A25A6394-A653-3754-D016-A5AAAF90F962}"/>
          </ac:spMkLst>
        </pc:spChg>
        <pc:grpChg chg="add del mod">
          <ac:chgData name="LLOYD, JENNY A." userId="7ac75694-e7b5-4b8c-b025-d7a56c601829" providerId="ADAL" clId="{B5104CED-FFA1-4C98-B821-FACC1A710D80}" dt="2023-01-31T16:41:49.081" v="1936" actId="478"/>
          <ac:grpSpMkLst>
            <pc:docMk/>
            <pc:sldMk cId="3493229189" sldId="291"/>
            <ac:grpSpMk id="8" creationId="{EF6BB9F2-3D29-CAE6-F5C7-319B720244EA}"/>
          </ac:grpSpMkLst>
        </pc:grpChg>
        <pc:grpChg chg="mod">
          <ac:chgData name="LLOYD, JENNY A." userId="7ac75694-e7b5-4b8c-b025-d7a56c601829" providerId="ADAL" clId="{B5104CED-FFA1-4C98-B821-FACC1A710D80}" dt="2023-01-31T14:40:30.273" v="883"/>
          <ac:grpSpMkLst>
            <pc:docMk/>
            <pc:sldMk cId="3493229189" sldId="291"/>
            <ac:grpSpMk id="9" creationId="{89CA8C0E-430E-48D3-B4E8-840223E40AAC}"/>
          </ac:grpSpMkLst>
        </pc:grpChg>
        <pc:picChg chg="mod">
          <ac:chgData name="LLOYD, JENNY A." userId="7ac75694-e7b5-4b8c-b025-d7a56c601829" providerId="ADAL" clId="{B5104CED-FFA1-4C98-B821-FACC1A710D80}" dt="2023-01-31T14:40:30.273" v="883"/>
          <ac:picMkLst>
            <pc:docMk/>
            <pc:sldMk cId="3493229189" sldId="291"/>
            <ac:picMk id="12" creationId="{9B6AAD74-D9F0-2810-E402-D2148A0EC5AF}"/>
          </ac:picMkLst>
        </pc:picChg>
      </pc:sldChg>
      <pc:sldChg chg="addSp delSp modSp mod modClrScheme modAnim chgLayout">
        <pc:chgData name="LLOYD, JENNY A." userId="7ac75694-e7b5-4b8c-b025-d7a56c601829" providerId="ADAL" clId="{B5104CED-FFA1-4C98-B821-FACC1A710D80}" dt="2023-01-31T16:41:50.459" v="1937" actId="478"/>
        <pc:sldMkLst>
          <pc:docMk/>
          <pc:sldMk cId="3657797208" sldId="292"/>
        </pc:sldMkLst>
        <pc:spChg chg="mod ord">
          <ac:chgData name="LLOYD, JENNY A." userId="7ac75694-e7b5-4b8c-b025-d7a56c601829" providerId="ADAL" clId="{B5104CED-FFA1-4C98-B821-FACC1A710D80}" dt="2023-01-31T16:13:44.511" v="1405" actId="12"/>
          <ac:spMkLst>
            <pc:docMk/>
            <pc:sldMk cId="3657797208" sldId="292"/>
            <ac:spMk id="3" creationId="{7D1041BB-8B0A-5438-D3E9-23D06D2F0467}"/>
          </ac:spMkLst>
        </pc:spChg>
        <pc:spChg chg="mod">
          <ac:chgData name="LLOYD, JENNY A." userId="7ac75694-e7b5-4b8c-b025-d7a56c601829" providerId="ADAL" clId="{B5104CED-FFA1-4C98-B821-FACC1A710D80}" dt="2023-01-31T14:40:35.428" v="884"/>
          <ac:spMkLst>
            <pc:docMk/>
            <pc:sldMk cId="3657797208" sldId="292"/>
            <ac:spMk id="5" creationId="{83B2149B-3790-1AFB-58A5-AAEBB8282B04}"/>
          </ac:spMkLst>
        </pc:spChg>
        <pc:spChg chg="mod">
          <ac:chgData name="LLOYD, JENNY A." userId="7ac75694-e7b5-4b8c-b025-d7a56c601829" providerId="ADAL" clId="{B5104CED-FFA1-4C98-B821-FACC1A710D80}" dt="2023-01-31T14:40:35.428" v="884"/>
          <ac:spMkLst>
            <pc:docMk/>
            <pc:sldMk cId="3657797208" sldId="292"/>
            <ac:spMk id="6" creationId="{08A54851-18E1-EC78-376E-405AB7CD16E4}"/>
          </ac:spMkLst>
        </pc:spChg>
        <pc:spChg chg="add del mod ord">
          <ac:chgData name="LLOYD, JENNY A." userId="7ac75694-e7b5-4b8c-b025-d7a56c601829" providerId="ADAL" clId="{B5104CED-FFA1-4C98-B821-FACC1A710D80}" dt="2023-01-31T14:57:59.776" v="1213" actId="478"/>
          <ac:spMkLst>
            <pc:docMk/>
            <pc:sldMk cId="3657797208" sldId="292"/>
            <ac:spMk id="8" creationId="{AE6345D3-4990-5CF9-9ACA-4278A9D4FB6B}"/>
          </ac:spMkLst>
        </pc:spChg>
        <pc:grpChg chg="add del mod">
          <ac:chgData name="LLOYD, JENNY A." userId="7ac75694-e7b5-4b8c-b025-d7a56c601829" providerId="ADAL" clId="{B5104CED-FFA1-4C98-B821-FACC1A710D80}" dt="2023-01-31T16:41:50.459" v="1937" actId="478"/>
          <ac:grpSpMkLst>
            <pc:docMk/>
            <pc:sldMk cId="3657797208" sldId="292"/>
            <ac:grpSpMk id="2" creationId="{1DB77709-DD95-3279-662D-B58964C80738}"/>
          </ac:grpSpMkLst>
        </pc:grpChg>
        <pc:grpChg chg="mod">
          <ac:chgData name="LLOYD, JENNY A." userId="7ac75694-e7b5-4b8c-b025-d7a56c601829" providerId="ADAL" clId="{B5104CED-FFA1-4C98-B821-FACC1A710D80}" dt="2023-01-31T14:40:35.428" v="884"/>
          <ac:grpSpMkLst>
            <pc:docMk/>
            <pc:sldMk cId="3657797208" sldId="292"/>
            <ac:grpSpMk id="4" creationId="{A8221F8C-DF95-AB77-1884-B95F084858B5}"/>
          </ac:grpSpMkLst>
        </pc:grpChg>
        <pc:picChg chg="mod">
          <ac:chgData name="LLOYD, JENNY A." userId="7ac75694-e7b5-4b8c-b025-d7a56c601829" providerId="ADAL" clId="{B5104CED-FFA1-4C98-B821-FACC1A710D80}" dt="2023-01-31T14:40:35.428" v="884"/>
          <ac:picMkLst>
            <pc:docMk/>
            <pc:sldMk cId="3657797208" sldId="292"/>
            <ac:picMk id="7" creationId="{AEB6C649-DB81-1405-BBA3-04FC7E6C8B75}"/>
          </ac:picMkLst>
        </pc:picChg>
      </pc:sldChg>
      <pc:sldChg chg="addSp delSp modSp mod modClrScheme modAnim chgLayout">
        <pc:chgData name="LLOYD, JENNY A." userId="7ac75694-e7b5-4b8c-b025-d7a56c601829" providerId="ADAL" clId="{B5104CED-FFA1-4C98-B821-FACC1A710D80}" dt="2023-01-31T16:41:53.157" v="1938" actId="478"/>
        <pc:sldMkLst>
          <pc:docMk/>
          <pc:sldMk cId="1433526070" sldId="293"/>
        </pc:sldMkLst>
        <pc:spChg chg="del mod ord">
          <ac:chgData name="LLOYD, JENNY A." userId="7ac75694-e7b5-4b8c-b025-d7a56c601829" providerId="ADAL" clId="{B5104CED-FFA1-4C98-B821-FACC1A710D80}" dt="2023-01-31T14:41:38.714" v="919" actId="478"/>
          <ac:spMkLst>
            <pc:docMk/>
            <pc:sldMk cId="1433526070" sldId="293"/>
            <ac:spMk id="2" creationId="{A9144E21-0BFF-40A8-BECD-EFFB60B07E5D}"/>
          </ac:spMkLst>
        </pc:spChg>
        <pc:spChg chg="mod ord">
          <ac:chgData name="LLOYD, JENNY A." userId="7ac75694-e7b5-4b8c-b025-d7a56c601829" providerId="ADAL" clId="{B5104CED-FFA1-4C98-B821-FACC1A710D80}" dt="2023-01-31T16:14:04.797" v="1409" actId="12"/>
          <ac:spMkLst>
            <pc:docMk/>
            <pc:sldMk cId="1433526070" sldId="293"/>
            <ac:spMk id="3" creationId="{A8E17497-510C-4FB7-8C75-D1E3DCA67B88}"/>
          </ac:spMkLst>
        </pc:spChg>
        <pc:spChg chg="mod">
          <ac:chgData name="LLOYD, JENNY A." userId="7ac75694-e7b5-4b8c-b025-d7a56c601829" providerId="ADAL" clId="{B5104CED-FFA1-4C98-B821-FACC1A710D80}" dt="2023-01-31T14:58:27.920" v="1219" actId="1076"/>
          <ac:spMkLst>
            <pc:docMk/>
            <pc:sldMk cId="1433526070" sldId="293"/>
            <ac:spMk id="4" creationId="{8537A2C8-D6D4-4A93-54FC-3B734088643D}"/>
          </ac:spMkLst>
        </pc:spChg>
        <pc:spChg chg="mod">
          <ac:chgData name="LLOYD, JENNY A." userId="7ac75694-e7b5-4b8c-b025-d7a56c601829" providerId="ADAL" clId="{B5104CED-FFA1-4C98-B821-FACC1A710D80}" dt="2023-01-31T14:58:31.250" v="1220" actId="1076"/>
          <ac:spMkLst>
            <pc:docMk/>
            <pc:sldMk cId="1433526070" sldId="293"/>
            <ac:spMk id="5" creationId="{F871C37E-E5A1-4E18-C131-D5A467E3047D}"/>
          </ac:spMkLst>
        </pc:spChg>
        <pc:spChg chg="add del mod">
          <ac:chgData name="LLOYD, JENNY A." userId="7ac75694-e7b5-4b8c-b025-d7a56c601829" providerId="ADAL" clId="{B5104CED-FFA1-4C98-B821-FACC1A710D80}" dt="2023-01-31T14:41:40.501" v="920" actId="478"/>
          <ac:spMkLst>
            <pc:docMk/>
            <pc:sldMk cId="1433526070" sldId="293"/>
            <ac:spMk id="7" creationId="{DF65506F-056A-BB8F-0B0A-ABB7E6D4D765}"/>
          </ac:spMkLst>
        </pc:spChg>
        <pc:spChg chg="mod">
          <ac:chgData name="LLOYD, JENNY A." userId="7ac75694-e7b5-4b8c-b025-d7a56c601829" providerId="ADAL" clId="{B5104CED-FFA1-4C98-B821-FACC1A710D80}" dt="2023-01-31T14:41:45.353" v="921"/>
          <ac:spMkLst>
            <pc:docMk/>
            <pc:sldMk cId="1433526070" sldId="293"/>
            <ac:spMk id="10" creationId="{CC42BFF9-009C-E831-3685-71D2970124C0}"/>
          </ac:spMkLst>
        </pc:spChg>
        <pc:spChg chg="mod">
          <ac:chgData name="LLOYD, JENNY A." userId="7ac75694-e7b5-4b8c-b025-d7a56c601829" providerId="ADAL" clId="{B5104CED-FFA1-4C98-B821-FACC1A710D80}" dt="2023-01-31T14:41:45.353" v="921"/>
          <ac:spMkLst>
            <pc:docMk/>
            <pc:sldMk cId="1433526070" sldId="293"/>
            <ac:spMk id="11" creationId="{4AE6D52E-2589-4EBA-6C06-BD549E46A7A6}"/>
          </ac:spMkLst>
        </pc:spChg>
        <pc:grpChg chg="add del mod">
          <ac:chgData name="LLOYD, JENNY A." userId="7ac75694-e7b5-4b8c-b025-d7a56c601829" providerId="ADAL" clId="{B5104CED-FFA1-4C98-B821-FACC1A710D80}" dt="2023-01-31T16:41:53.157" v="1938" actId="478"/>
          <ac:grpSpMkLst>
            <pc:docMk/>
            <pc:sldMk cId="1433526070" sldId="293"/>
            <ac:grpSpMk id="8" creationId="{ABB6147E-C635-5224-AFF1-F01D534A6F64}"/>
          </ac:grpSpMkLst>
        </pc:grpChg>
        <pc:grpChg chg="mod">
          <ac:chgData name="LLOYD, JENNY A." userId="7ac75694-e7b5-4b8c-b025-d7a56c601829" providerId="ADAL" clId="{B5104CED-FFA1-4C98-B821-FACC1A710D80}" dt="2023-01-31T14:41:45.353" v="921"/>
          <ac:grpSpMkLst>
            <pc:docMk/>
            <pc:sldMk cId="1433526070" sldId="293"/>
            <ac:grpSpMk id="9" creationId="{55BE66DA-CF83-3D4D-2399-9128DAF03710}"/>
          </ac:grpSpMkLst>
        </pc:grpChg>
        <pc:picChg chg="mod">
          <ac:chgData name="LLOYD, JENNY A." userId="7ac75694-e7b5-4b8c-b025-d7a56c601829" providerId="ADAL" clId="{B5104CED-FFA1-4C98-B821-FACC1A710D80}" dt="2023-01-31T14:41:45.353" v="921"/>
          <ac:picMkLst>
            <pc:docMk/>
            <pc:sldMk cId="1433526070" sldId="293"/>
            <ac:picMk id="12" creationId="{4F535365-23BB-E463-3289-D699D522D53A}"/>
          </ac:picMkLst>
        </pc:picChg>
      </pc:sldChg>
      <pc:sldChg chg="addSp delSp modSp add del mod modClrScheme modAnim chgLayout">
        <pc:chgData name="LLOYD, JENNY A." userId="7ac75694-e7b5-4b8c-b025-d7a56c601829" providerId="ADAL" clId="{B5104CED-FFA1-4C98-B821-FACC1A710D80}" dt="2023-01-31T16:42:00.031" v="1942" actId="478"/>
        <pc:sldMkLst>
          <pc:docMk/>
          <pc:sldMk cId="8215153" sldId="294"/>
        </pc:sldMkLst>
        <pc:spChg chg="del mod ord">
          <ac:chgData name="LLOYD, JENNY A." userId="7ac75694-e7b5-4b8c-b025-d7a56c601829" providerId="ADAL" clId="{B5104CED-FFA1-4C98-B821-FACC1A710D80}" dt="2023-01-31T14:58:49.360" v="1225" actId="478"/>
          <ac:spMkLst>
            <pc:docMk/>
            <pc:sldMk cId="8215153" sldId="294"/>
            <ac:spMk id="2" creationId="{A9144E21-0BFF-40A8-BECD-EFFB60B07E5D}"/>
          </ac:spMkLst>
        </pc:spChg>
        <pc:spChg chg="mod ord">
          <ac:chgData name="LLOYD, JENNY A." userId="7ac75694-e7b5-4b8c-b025-d7a56c601829" providerId="ADAL" clId="{B5104CED-FFA1-4C98-B821-FACC1A710D80}" dt="2023-01-31T16:14:45.966" v="1417" actId="12"/>
          <ac:spMkLst>
            <pc:docMk/>
            <pc:sldMk cId="8215153" sldId="294"/>
            <ac:spMk id="3" creationId="{A8E17497-510C-4FB7-8C75-D1E3DCA67B88}"/>
          </ac:spMkLst>
        </pc:spChg>
        <pc:spChg chg="mod">
          <ac:chgData name="LLOYD, JENNY A." userId="7ac75694-e7b5-4b8c-b025-d7a56c601829" providerId="ADAL" clId="{B5104CED-FFA1-4C98-B821-FACC1A710D80}" dt="2023-01-31T14:59:07.936" v="1231" actId="2711"/>
          <ac:spMkLst>
            <pc:docMk/>
            <pc:sldMk cId="8215153" sldId="294"/>
            <ac:spMk id="4" creationId="{8537A2C8-D6D4-4A93-54FC-3B734088643D}"/>
          </ac:spMkLst>
        </pc:spChg>
        <pc:spChg chg="mod">
          <ac:chgData name="LLOYD, JENNY A." userId="7ac75694-e7b5-4b8c-b025-d7a56c601829" providerId="ADAL" clId="{B5104CED-FFA1-4C98-B821-FACC1A710D80}" dt="2023-01-31T14:59:12.242" v="1232" actId="1076"/>
          <ac:spMkLst>
            <pc:docMk/>
            <pc:sldMk cId="8215153" sldId="294"/>
            <ac:spMk id="5" creationId="{F871C37E-E5A1-4E18-C131-D5A467E3047D}"/>
          </ac:spMkLst>
        </pc:spChg>
        <pc:spChg chg="mod">
          <ac:chgData name="LLOYD, JENNY A." userId="7ac75694-e7b5-4b8c-b025-d7a56c601829" providerId="ADAL" clId="{B5104CED-FFA1-4C98-B821-FACC1A710D80}" dt="2023-01-31T14:42:40.907" v="950"/>
          <ac:spMkLst>
            <pc:docMk/>
            <pc:sldMk cId="8215153" sldId="294"/>
            <ac:spMk id="8" creationId="{341AF0BA-64E5-0107-2470-EDB8791364F7}"/>
          </ac:spMkLst>
        </pc:spChg>
        <pc:spChg chg="mod">
          <ac:chgData name="LLOYD, JENNY A." userId="7ac75694-e7b5-4b8c-b025-d7a56c601829" providerId="ADAL" clId="{B5104CED-FFA1-4C98-B821-FACC1A710D80}" dt="2023-01-31T14:42:40.907" v="950"/>
          <ac:spMkLst>
            <pc:docMk/>
            <pc:sldMk cId="8215153" sldId="294"/>
            <ac:spMk id="9" creationId="{E8DC273B-B715-301F-4832-2CC863BFB708}"/>
          </ac:spMkLst>
        </pc:spChg>
        <pc:spChg chg="add del mod">
          <ac:chgData name="LLOYD, JENNY A." userId="7ac75694-e7b5-4b8c-b025-d7a56c601829" providerId="ADAL" clId="{B5104CED-FFA1-4C98-B821-FACC1A710D80}" dt="2023-01-31T14:58:51.410" v="1226" actId="478"/>
          <ac:spMkLst>
            <pc:docMk/>
            <pc:sldMk cId="8215153" sldId="294"/>
            <ac:spMk id="12" creationId="{FB1CB8DA-471F-7907-4355-A3CC4D818E3B}"/>
          </ac:spMkLst>
        </pc:spChg>
        <pc:grpChg chg="add del mod">
          <ac:chgData name="LLOYD, JENNY A." userId="7ac75694-e7b5-4b8c-b025-d7a56c601829" providerId="ADAL" clId="{B5104CED-FFA1-4C98-B821-FACC1A710D80}" dt="2023-01-31T16:42:00.031" v="1942" actId="478"/>
          <ac:grpSpMkLst>
            <pc:docMk/>
            <pc:sldMk cId="8215153" sldId="294"/>
            <ac:grpSpMk id="6" creationId="{FCE156D3-A6A3-9AE2-0B58-436470E1C8D8}"/>
          </ac:grpSpMkLst>
        </pc:grpChg>
        <pc:grpChg chg="mod">
          <ac:chgData name="LLOYD, JENNY A." userId="7ac75694-e7b5-4b8c-b025-d7a56c601829" providerId="ADAL" clId="{B5104CED-FFA1-4C98-B821-FACC1A710D80}" dt="2023-01-31T14:42:40.907" v="950"/>
          <ac:grpSpMkLst>
            <pc:docMk/>
            <pc:sldMk cId="8215153" sldId="294"/>
            <ac:grpSpMk id="7" creationId="{8417AF97-2EB9-F8FC-F884-7BE9B95668A7}"/>
          </ac:grpSpMkLst>
        </pc:grpChg>
        <pc:picChg chg="mod">
          <ac:chgData name="LLOYD, JENNY A." userId="7ac75694-e7b5-4b8c-b025-d7a56c601829" providerId="ADAL" clId="{B5104CED-FFA1-4C98-B821-FACC1A710D80}" dt="2023-01-31T14:42:40.907" v="950"/>
          <ac:picMkLst>
            <pc:docMk/>
            <pc:sldMk cId="8215153" sldId="294"/>
            <ac:picMk id="10" creationId="{EF7D8C0D-CAC8-1844-41C2-E5F45A489F39}"/>
          </ac:picMkLst>
        </pc:picChg>
      </pc:sldChg>
      <pc:sldChg chg="addSp delSp modSp new mod modClrScheme chgLayout">
        <pc:chgData name="LLOYD, JENNY A." userId="7ac75694-e7b5-4b8c-b025-d7a56c601829" providerId="ADAL" clId="{B5104CED-FFA1-4C98-B821-FACC1A710D80}" dt="2023-01-31T16:11:25.804" v="1346" actId="478"/>
        <pc:sldMkLst>
          <pc:docMk/>
          <pc:sldMk cId="2109759435" sldId="295"/>
        </pc:sldMkLst>
        <pc:spChg chg="del mod ord">
          <ac:chgData name="LLOYD, JENNY A." userId="7ac75694-e7b5-4b8c-b025-d7a56c601829" providerId="ADAL" clId="{B5104CED-FFA1-4C98-B821-FACC1A710D80}" dt="2023-01-31T14:27:35.352" v="659" actId="700"/>
          <ac:spMkLst>
            <pc:docMk/>
            <pc:sldMk cId="2109759435" sldId="295"/>
            <ac:spMk id="2" creationId="{F9648244-2E63-8B7F-A073-AC79AFCDD2CD}"/>
          </ac:spMkLst>
        </pc:spChg>
        <pc:spChg chg="del mod ord">
          <ac:chgData name="LLOYD, JENNY A." userId="7ac75694-e7b5-4b8c-b025-d7a56c601829" providerId="ADAL" clId="{B5104CED-FFA1-4C98-B821-FACC1A710D80}" dt="2023-01-31T14:27:35.352" v="659" actId="700"/>
          <ac:spMkLst>
            <pc:docMk/>
            <pc:sldMk cId="2109759435" sldId="295"/>
            <ac:spMk id="3" creationId="{83ACD08B-F9D0-B389-9C2A-7243A5334649}"/>
          </ac:spMkLst>
        </pc:spChg>
        <pc:spChg chg="add del mod ord">
          <ac:chgData name="LLOYD, JENNY A." userId="7ac75694-e7b5-4b8c-b025-d7a56c601829" providerId="ADAL" clId="{B5104CED-FFA1-4C98-B821-FACC1A710D80}" dt="2023-01-31T14:27:43.973" v="662" actId="478"/>
          <ac:spMkLst>
            <pc:docMk/>
            <pc:sldMk cId="2109759435" sldId="295"/>
            <ac:spMk id="4" creationId="{CC2EC15C-94A0-E7A9-F26E-566103F2B52D}"/>
          </ac:spMkLst>
        </pc:spChg>
        <pc:spChg chg="add del mod ord">
          <ac:chgData name="LLOYD, JENNY A." userId="7ac75694-e7b5-4b8c-b025-d7a56c601829" providerId="ADAL" clId="{B5104CED-FFA1-4C98-B821-FACC1A710D80}" dt="2023-01-31T14:27:40.076" v="660" actId="478"/>
          <ac:spMkLst>
            <pc:docMk/>
            <pc:sldMk cId="2109759435" sldId="295"/>
            <ac:spMk id="5" creationId="{1942764F-BF50-762A-6D4D-F9EDCFA9C2E8}"/>
          </ac:spMkLst>
        </pc:spChg>
        <pc:spChg chg="add del mod ord">
          <ac:chgData name="LLOYD, JENNY A." userId="7ac75694-e7b5-4b8c-b025-d7a56c601829" providerId="ADAL" clId="{B5104CED-FFA1-4C98-B821-FACC1A710D80}" dt="2023-01-31T14:27:41.874" v="661" actId="478"/>
          <ac:spMkLst>
            <pc:docMk/>
            <pc:sldMk cId="2109759435" sldId="295"/>
            <ac:spMk id="6" creationId="{D0AD7E57-7E1E-CD34-BB0B-1EEFF2621FA2}"/>
          </ac:spMkLst>
        </pc:spChg>
        <pc:spChg chg="add mod">
          <ac:chgData name="LLOYD, JENNY A." userId="7ac75694-e7b5-4b8c-b025-d7a56c601829" providerId="ADAL" clId="{B5104CED-FFA1-4C98-B821-FACC1A710D80}" dt="2023-01-31T14:32:07.609" v="796" actId="1076"/>
          <ac:spMkLst>
            <pc:docMk/>
            <pc:sldMk cId="2109759435" sldId="295"/>
            <ac:spMk id="7" creationId="{C3FC3278-E567-7607-68D0-B80D3A9D1241}"/>
          </ac:spMkLst>
        </pc:spChg>
        <pc:spChg chg="add del mod">
          <ac:chgData name="LLOYD, JENNY A." userId="7ac75694-e7b5-4b8c-b025-d7a56c601829" providerId="ADAL" clId="{B5104CED-FFA1-4C98-B821-FACC1A710D80}" dt="2023-01-31T14:32:16.722" v="800" actId="478"/>
          <ac:spMkLst>
            <pc:docMk/>
            <pc:sldMk cId="2109759435" sldId="295"/>
            <ac:spMk id="8" creationId="{37DDC9B0-FD07-E6D4-AC21-31D4A9D0FE4B}"/>
          </ac:spMkLst>
        </pc:spChg>
        <pc:spChg chg="mod">
          <ac:chgData name="LLOYD, JENNY A." userId="7ac75694-e7b5-4b8c-b025-d7a56c601829" providerId="ADAL" clId="{B5104CED-FFA1-4C98-B821-FACC1A710D80}" dt="2023-01-31T16:11:18.310" v="1345"/>
          <ac:spMkLst>
            <pc:docMk/>
            <pc:sldMk cId="2109759435" sldId="295"/>
            <ac:spMk id="11" creationId="{3DF39023-E23B-AC07-E095-E060962F8EAC}"/>
          </ac:spMkLst>
        </pc:spChg>
        <pc:spChg chg="mod">
          <ac:chgData name="LLOYD, JENNY A." userId="7ac75694-e7b5-4b8c-b025-d7a56c601829" providerId="ADAL" clId="{B5104CED-FFA1-4C98-B821-FACC1A710D80}" dt="2023-01-31T16:11:18.310" v="1345"/>
          <ac:spMkLst>
            <pc:docMk/>
            <pc:sldMk cId="2109759435" sldId="295"/>
            <ac:spMk id="12" creationId="{71F26CEF-8918-4337-D9F8-D5C214F56E4D}"/>
          </ac:spMkLst>
        </pc:spChg>
        <pc:grpChg chg="add del mod">
          <ac:chgData name="LLOYD, JENNY A." userId="7ac75694-e7b5-4b8c-b025-d7a56c601829" providerId="ADAL" clId="{B5104CED-FFA1-4C98-B821-FACC1A710D80}" dt="2023-01-31T16:11:25.804" v="1346" actId="478"/>
          <ac:grpSpMkLst>
            <pc:docMk/>
            <pc:sldMk cId="2109759435" sldId="295"/>
            <ac:grpSpMk id="9" creationId="{8737F514-3CB7-BBDA-17C0-3DCE151B041E}"/>
          </ac:grpSpMkLst>
        </pc:grpChg>
        <pc:grpChg chg="mod">
          <ac:chgData name="LLOYD, JENNY A." userId="7ac75694-e7b5-4b8c-b025-d7a56c601829" providerId="ADAL" clId="{B5104CED-FFA1-4C98-B821-FACC1A710D80}" dt="2023-01-31T16:11:18.310" v="1345"/>
          <ac:grpSpMkLst>
            <pc:docMk/>
            <pc:sldMk cId="2109759435" sldId="295"/>
            <ac:grpSpMk id="10" creationId="{BDF48BBB-4B05-E6AE-5DC8-678C782B0D47}"/>
          </ac:grpSpMkLst>
        </pc:grpChg>
        <pc:picChg chg="mod">
          <ac:chgData name="LLOYD, JENNY A." userId="7ac75694-e7b5-4b8c-b025-d7a56c601829" providerId="ADAL" clId="{B5104CED-FFA1-4C98-B821-FACC1A710D80}" dt="2023-01-31T16:11:18.310" v="1345"/>
          <ac:picMkLst>
            <pc:docMk/>
            <pc:sldMk cId="2109759435" sldId="295"/>
            <ac:picMk id="13" creationId="{5A2BE9B4-C2D5-7BEA-ED9B-3B1513CF1D3B}"/>
          </ac:picMkLst>
        </pc:picChg>
      </pc:sldChg>
      <pc:sldChg chg="modSp add mod">
        <pc:chgData name="LLOYD, JENNY A." userId="7ac75694-e7b5-4b8c-b025-d7a56c601829" providerId="ADAL" clId="{B5104CED-FFA1-4C98-B821-FACC1A710D80}" dt="2023-01-31T14:39:52.324" v="874" actId="1076"/>
        <pc:sldMkLst>
          <pc:docMk/>
          <pc:sldMk cId="1817020854" sldId="296"/>
        </pc:sldMkLst>
        <pc:spChg chg="mod">
          <ac:chgData name="LLOYD, JENNY A." userId="7ac75694-e7b5-4b8c-b025-d7a56c601829" providerId="ADAL" clId="{B5104CED-FFA1-4C98-B821-FACC1A710D80}" dt="2023-01-31T14:39:52.324" v="874" actId="1076"/>
          <ac:spMkLst>
            <pc:docMk/>
            <pc:sldMk cId="1817020854" sldId="296"/>
            <ac:spMk id="7" creationId="{C3FC3278-E567-7607-68D0-B80D3A9D1241}"/>
          </ac:spMkLst>
        </pc:spChg>
      </pc:sldChg>
      <pc:sldChg chg="addSp delSp modSp add mod">
        <pc:chgData name="LLOYD, JENNY A." userId="7ac75694-e7b5-4b8c-b025-d7a56c601829" providerId="ADAL" clId="{B5104CED-FFA1-4C98-B821-FACC1A710D80}" dt="2023-01-31T14:41:18.406" v="915" actId="478"/>
        <pc:sldMkLst>
          <pc:docMk/>
          <pc:sldMk cId="1352483777" sldId="297"/>
        </pc:sldMkLst>
        <pc:spChg chg="add del mod">
          <ac:chgData name="LLOYD, JENNY A." userId="7ac75694-e7b5-4b8c-b025-d7a56c601829" providerId="ADAL" clId="{B5104CED-FFA1-4C98-B821-FACC1A710D80}" dt="2023-01-31T14:41:18.406" v="915" actId="478"/>
          <ac:spMkLst>
            <pc:docMk/>
            <pc:sldMk cId="1352483777" sldId="297"/>
            <ac:spMk id="3" creationId="{74021FB3-36C3-FB83-1A38-6FAF630D618D}"/>
          </ac:spMkLst>
        </pc:spChg>
        <pc:spChg chg="add del">
          <ac:chgData name="LLOYD, JENNY A." userId="7ac75694-e7b5-4b8c-b025-d7a56c601829" providerId="ADAL" clId="{B5104CED-FFA1-4C98-B821-FACC1A710D80}" dt="2023-01-31T14:40:56.559" v="889" actId="22"/>
          <ac:spMkLst>
            <pc:docMk/>
            <pc:sldMk cId="1352483777" sldId="297"/>
            <ac:spMk id="5" creationId="{483D2F23-6C4D-A886-A262-F2A3EAB402C9}"/>
          </ac:spMkLst>
        </pc:spChg>
        <pc:spChg chg="del mod">
          <ac:chgData name="LLOYD, JENNY A." userId="7ac75694-e7b5-4b8c-b025-d7a56c601829" providerId="ADAL" clId="{B5104CED-FFA1-4C98-B821-FACC1A710D80}" dt="2023-01-31T14:40:53.979" v="887" actId="478"/>
          <ac:spMkLst>
            <pc:docMk/>
            <pc:sldMk cId="1352483777" sldId="297"/>
            <ac:spMk id="7" creationId="{C3FC3278-E567-7607-68D0-B80D3A9D1241}"/>
          </ac:spMkLst>
        </pc:spChg>
        <pc:spChg chg="add del">
          <ac:chgData name="LLOYD, JENNY A." userId="7ac75694-e7b5-4b8c-b025-d7a56c601829" providerId="ADAL" clId="{B5104CED-FFA1-4C98-B821-FACC1A710D80}" dt="2023-01-31T14:41:00.299" v="891" actId="22"/>
          <ac:spMkLst>
            <pc:docMk/>
            <pc:sldMk cId="1352483777" sldId="297"/>
            <ac:spMk id="8" creationId="{5078283F-F789-BF43-125E-22CD9B4FD40A}"/>
          </ac:spMkLst>
        </pc:spChg>
        <pc:spChg chg="add mod">
          <ac:chgData name="LLOYD, JENNY A." userId="7ac75694-e7b5-4b8c-b025-d7a56c601829" providerId="ADAL" clId="{B5104CED-FFA1-4C98-B821-FACC1A710D80}" dt="2023-01-31T14:41:16.205" v="914" actId="1076"/>
          <ac:spMkLst>
            <pc:docMk/>
            <pc:sldMk cId="1352483777" sldId="297"/>
            <ac:spMk id="10" creationId="{E74FCD4D-31D4-86D7-CDEF-3970F773C146}"/>
          </ac:spMkLst>
        </pc:spChg>
      </pc:sldChg>
      <pc:sldChg chg="modSp add mod">
        <pc:chgData name="LLOYD, JENNY A." userId="7ac75694-e7b5-4b8c-b025-d7a56c601829" providerId="ADAL" clId="{B5104CED-FFA1-4C98-B821-FACC1A710D80}" dt="2023-01-31T14:42:24.681" v="947" actId="404"/>
        <pc:sldMkLst>
          <pc:docMk/>
          <pc:sldMk cId="534593763" sldId="298"/>
        </pc:sldMkLst>
        <pc:spChg chg="mod">
          <ac:chgData name="LLOYD, JENNY A." userId="7ac75694-e7b5-4b8c-b025-d7a56c601829" providerId="ADAL" clId="{B5104CED-FFA1-4C98-B821-FACC1A710D80}" dt="2023-01-31T14:42:24.681" v="947" actId="404"/>
          <ac:spMkLst>
            <pc:docMk/>
            <pc:sldMk cId="534593763" sldId="298"/>
            <ac:spMk id="7" creationId="{C3FC3278-E567-7607-68D0-B80D3A9D1241}"/>
          </ac:spMkLst>
        </pc:spChg>
      </pc:sldChg>
      <pc:sldChg chg="addSp delSp modSp new mod modClrScheme chgLayout">
        <pc:chgData name="LLOYD, JENNY A." userId="7ac75694-e7b5-4b8c-b025-d7a56c601829" providerId="ADAL" clId="{B5104CED-FFA1-4C98-B821-FACC1A710D80}" dt="2023-01-31T16:33:02.513" v="1927" actId="20577"/>
        <pc:sldMkLst>
          <pc:docMk/>
          <pc:sldMk cId="198302729" sldId="299"/>
        </pc:sldMkLst>
        <pc:spChg chg="del mod ord">
          <ac:chgData name="LLOYD, JENNY A." userId="7ac75694-e7b5-4b8c-b025-d7a56c601829" providerId="ADAL" clId="{B5104CED-FFA1-4C98-B821-FACC1A710D80}" dt="2023-01-31T16:31:03.464" v="1594" actId="700"/>
          <ac:spMkLst>
            <pc:docMk/>
            <pc:sldMk cId="198302729" sldId="299"/>
            <ac:spMk id="2" creationId="{35EDA2EF-C476-D2C0-4EC9-4BC6224E2825}"/>
          </ac:spMkLst>
        </pc:spChg>
        <pc:spChg chg="del mod ord">
          <ac:chgData name="LLOYD, JENNY A." userId="7ac75694-e7b5-4b8c-b025-d7a56c601829" providerId="ADAL" clId="{B5104CED-FFA1-4C98-B821-FACC1A710D80}" dt="2023-01-31T16:31:03.464" v="1594" actId="700"/>
          <ac:spMkLst>
            <pc:docMk/>
            <pc:sldMk cId="198302729" sldId="299"/>
            <ac:spMk id="3" creationId="{85074109-9C2C-4BF9-E814-FC81C7C11E99}"/>
          </ac:spMkLst>
        </pc:spChg>
        <pc:spChg chg="add mod ord">
          <ac:chgData name="LLOYD, JENNY A." userId="7ac75694-e7b5-4b8c-b025-d7a56c601829" providerId="ADAL" clId="{B5104CED-FFA1-4C98-B821-FACC1A710D80}" dt="2023-01-31T16:33:02.513" v="1927" actId="20577"/>
          <ac:spMkLst>
            <pc:docMk/>
            <pc:sldMk cId="198302729" sldId="299"/>
            <ac:spMk id="4" creationId="{EF8DE2F7-8D59-5B3F-77EC-01EC55A90F66}"/>
          </ac:spMkLst>
        </pc:spChg>
        <pc:spChg chg="add del mod ord">
          <ac:chgData name="LLOYD, JENNY A." userId="7ac75694-e7b5-4b8c-b025-d7a56c601829" providerId="ADAL" clId="{B5104CED-FFA1-4C98-B821-FACC1A710D80}" dt="2023-01-31T16:31:30.088" v="1676" actId="478"/>
          <ac:spMkLst>
            <pc:docMk/>
            <pc:sldMk cId="198302729" sldId="299"/>
            <ac:spMk id="5" creationId="{4912B466-8801-27C8-FB2D-4ADBC1338C21}"/>
          </ac:spMkLst>
        </pc:spChg>
      </pc:sldChg>
      <pc:sldMasterChg chg="addSldLayout modSldLayout">
        <pc:chgData name="LLOYD, JENNY A." userId="7ac75694-e7b5-4b8c-b025-d7a56c601829" providerId="ADAL" clId="{B5104CED-FFA1-4C98-B821-FACC1A710D80}" dt="2023-01-31T14:26:32.210" v="653"/>
        <pc:sldMasterMkLst>
          <pc:docMk/>
          <pc:sldMasterMk cId="2518559998" sldId="2147483648"/>
        </pc:sldMasterMkLst>
        <pc:sldLayoutChg chg="setBg">
          <pc:chgData name="LLOYD, JENNY A." userId="7ac75694-e7b5-4b8c-b025-d7a56c601829" providerId="ADAL" clId="{B5104CED-FFA1-4C98-B821-FACC1A710D80}" dt="2023-01-31T08:34:31.680" v="20"/>
          <pc:sldLayoutMkLst>
            <pc:docMk/>
            <pc:sldMasterMk cId="2518559998" sldId="2147483648"/>
            <pc:sldLayoutMk cId="482638666" sldId="2147483649"/>
          </pc:sldLayoutMkLst>
        </pc:sldLayoutChg>
        <pc:sldLayoutChg chg="delSp modSp mod setBg">
          <pc:chgData name="LLOYD, JENNY A." userId="7ac75694-e7b5-4b8c-b025-d7a56c601829" providerId="ADAL" clId="{B5104CED-FFA1-4C98-B821-FACC1A710D80}" dt="2023-01-31T08:35:40.302" v="34" actId="2711"/>
          <pc:sldLayoutMkLst>
            <pc:docMk/>
            <pc:sldMasterMk cId="2518559998" sldId="2147483648"/>
            <pc:sldLayoutMk cId="2777417604" sldId="2147483650"/>
          </pc:sldLayoutMkLst>
          <pc:spChg chg="mod">
            <ac:chgData name="LLOYD, JENNY A." userId="7ac75694-e7b5-4b8c-b025-d7a56c601829" providerId="ADAL" clId="{B5104CED-FFA1-4C98-B821-FACC1A710D80}" dt="2023-01-31T08:35:14.153" v="28" actId="14100"/>
            <ac:spMkLst>
              <pc:docMk/>
              <pc:sldMasterMk cId="2518559998" sldId="2147483648"/>
              <pc:sldLayoutMk cId="2777417604" sldId="2147483650"/>
              <ac:spMk id="2" creationId="{7D0B22A4-74A3-44B3-9124-81D01CBEBC32}"/>
            </ac:spMkLst>
          </pc:spChg>
          <pc:spChg chg="mod">
            <ac:chgData name="LLOYD, JENNY A." userId="7ac75694-e7b5-4b8c-b025-d7a56c601829" providerId="ADAL" clId="{B5104CED-FFA1-4C98-B821-FACC1A710D80}" dt="2023-01-31T08:35:40.302" v="34" actId="2711"/>
            <ac:spMkLst>
              <pc:docMk/>
              <pc:sldMasterMk cId="2518559998" sldId="2147483648"/>
              <pc:sldLayoutMk cId="2777417604" sldId="2147483650"/>
              <ac:spMk id="3" creationId="{EC13AD34-3345-4D0F-9592-A649610ACE71}"/>
            </ac:spMkLst>
          </pc:spChg>
          <pc:spChg chg="mod">
            <ac:chgData name="LLOYD, JENNY A." userId="7ac75694-e7b5-4b8c-b025-d7a56c601829" providerId="ADAL" clId="{B5104CED-FFA1-4C98-B821-FACC1A710D80}" dt="2023-01-31T08:35:35.945" v="33" actId="2711"/>
            <ac:spMkLst>
              <pc:docMk/>
              <pc:sldMasterMk cId="2518559998" sldId="2147483648"/>
              <pc:sldLayoutMk cId="2777417604" sldId="2147483650"/>
              <ac:spMk id="4" creationId="{DEB8A46F-8825-475A-9170-8B5223B82558}"/>
            </ac:spMkLst>
          </pc:spChg>
          <pc:spChg chg="del">
            <ac:chgData name="LLOYD, JENNY A." userId="7ac75694-e7b5-4b8c-b025-d7a56c601829" providerId="ADAL" clId="{B5104CED-FFA1-4C98-B821-FACC1A710D80}" dt="2023-01-31T08:35:28.236" v="31" actId="478"/>
            <ac:spMkLst>
              <pc:docMk/>
              <pc:sldMasterMk cId="2518559998" sldId="2147483648"/>
              <pc:sldLayoutMk cId="2777417604" sldId="2147483650"/>
              <ac:spMk id="5" creationId="{7B93C1CC-A4EC-4C13-AAD7-E513146B4A9D}"/>
            </ac:spMkLst>
          </pc:spChg>
          <pc:spChg chg="del">
            <ac:chgData name="LLOYD, JENNY A." userId="7ac75694-e7b5-4b8c-b025-d7a56c601829" providerId="ADAL" clId="{B5104CED-FFA1-4C98-B821-FACC1A710D80}" dt="2023-01-31T08:35:29.593" v="32" actId="478"/>
            <ac:spMkLst>
              <pc:docMk/>
              <pc:sldMasterMk cId="2518559998" sldId="2147483648"/>
              <pc:sldLayoutMk cId="2777417604" sldId="2147483650"/>
              <ac:spMk id="6" creationId="{2435AB3F-3AD4-4E64-A6A2-09DCFDA39871}"/>
            </ac:spMkLst>
          </pc:spChg>
        </pc:sldLayoutChg>
        <pc:sldLayoutChg chg="addSp delSp modSp mod setBg">
          <pc:chgData name="LLOYD, JENNY A." userId="7ac75694-e7b5-4b8c-b025-d7a56c601829" providerId="ADAL" clId="{B5104CED-FFA1-4C98-B821-FACC1A710D80}" dt="2023-01-31T14:26:20.827" v="650"/>
          <pc:sldLayoutMkLst>
            <pc:docMk/>
            <pc:sldMasterMk cId="2518559998" sldId="2147483648"/>
            <pc:sldLayoutMk cId="1157424983" sldId="2147483651"/>
          </pc:sldLayoutMkLst>
          <pc:picChg chg="add del mod">
            <ac:chgData name="LLOYD, JENNY A." userId="7ac75694-e7b5-4b8c-b025-d7a56c601829" providerId="ADAL" clId="{B5104CED-FFA1-4C98-B821-FACC1A710D80}" dt="2023-01-31T14:18:42.683" v="641" actId="478"/>
            <ac:picMkLst>
              <pc:docMk/>
              <pc:sldMasterMk cId="2518559998" sldId="2147483648"/>
              <pc:sldLayoutMk cId="1157424983" sldId="2147483651"/>
              <ac:picMk id="8" creationId="{D2AFD3F7-905B-0243-AC74-71A34D5CD979}"/>
            </ac:picMkLst>
          </pc:picChg>
        </pc:sldLayoutChg>
        <pc:sldLayoutChg chg="setBg">
          <pc:chgData name="LLOYD, JENNY A." userId="7ac75694-e7b5-4b8c-b025-d7a56c601829" providerId="ADAL" clId="{B5104CED-FFA1-4C98-B821-FACC1A710D80}" dt="2023-01-31T14:26:32.210" v="653"/>
          <pc:sldLayoutMkLst>
            <pc:docMk/>
            <pc:sldMasterMk cId="2518559998" sldId="2147483648"/>
            <pc:sldLayoutMk cId="3639454665" sldId="2147483652"/>
          </pc:sldLayoutMkLst>
        </pc:sldLayoutChg>
        <pc:sldLayoutChg chg="add mod modTransition setBg">
          <pc:chgData name="LLOYD, JENNY A." userId="7ac75694-e7b5-4b8c-b025-d7a56c601829" providerId="ADAL" clId="{B5104CED-FFA1-4C98-B821-FACC1A710D80}" dt="2023-01-31T14:19:03.474" v="644"/>
          <pc:sldLayoutMkLst>
            <pc:docMk/>
            <pc:sldMasterMk cId="2518559998" sldId="2147483648"/>
            <pc:sldLayoutMk cId="1447871989"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C088D7-A09F-5A9C-C74E-89071E213E6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015AE44-9C05-DA2F-4157-E37B2C7ADA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6742D99-5BD5-4E5C-A866-368D2BE9A6FD}" type="datetimeFigureOut">
              <a:rPr lang="en-GB" smtClean="0"/>
              <a:t>31/01/2023</a:t>
            </a:fld>
            <a:endParaRPr lang="en-GB"/>
          </a:p>
        </p:txBody>
      </p:sp>
      <p:sp>
        <p:nvSpPr>
          <p:cNvPr id="4" name="Footer Placeholder 3">
            <a:extLst>
              <a:ext uri="{FF2B5EF4-FFF2-40B4-BE49-F238E27FC236}">
                <a16:creationId xmlns:a16="http://schemas.microsoft.com/office/drawing/2014/main" id="{E89E9F78-DBB5-00AA-E2EE-B80D42EC2BB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FB55B33B-75D8-A5DA-31F1-6E565D1792E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375226D-A3D1-43A3-9854-712F58C54AB4}" type="slidenum">
              <a:rPr lang="en-GB" smtClean="0"/>
              <a:t>‹#›</a:t>
            </a:fld>
            <a:endParaRPr lang="en-GB"/>
          </a:p>
        </p:txBody>
      </p:sp>
    </p:spTree>
    <p:extLst>
      <p:ext uri="{BB962C8B-B14F-4D97-AF65-F5344CB8AC3E}">
        <p14:creationId xmlns:p14="http://schemas.microsoft.com/office/powerpoint/2010/main" val="3067584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A35D1-DF84-4858-8F81-8558F746AB39}" type="datetimeFigureOut">
              <a:rPr lang="en-GB" smtClean="0"/>
              <a:t>31/01/2023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1E5CB-99AA-4113-A0B8-3B79BD9CCECC}" type="slidenum">
              <a:rPr lang="en-GB" smtClean="0"/>
              <a:t>‹#›</a:t>
            </a:fld>
            <a:endParaRPr lang="en-GB"/>
          </a:p>
        </p:txBody>
      </p:sp>
    </p:spTree>
    <p:extLst>
      <p:ext uri="{BB962C8B-B14F-4D97-AF65-F5344CB8AC3E}">
        <p14:creationId xmlns:p14="http://schemas.microsoft.com/office/powerpoint/2010/main" val="482105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F0C3-F701-4F51-B563-ED302B717C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523510D-20E2-493B-ACDA-37E9D083AA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6E7D8B-59B3-4667-89E0-36AF5FA62DA5}"/>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5" name="Footer Placeholder 4">
            <a:extLst>
              <a:ext uri="{FF2B5EF4-FFF2-40B4-BE49-F238E27FC236}">
                <a16:creationId xmlns:a16="http://schemas.microsoft.com/office/drawing/2014/main" id="{709FA197-60DC-476F-A045-EDD0CFED85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F5BE6-DE08-4419-8E77-2B4FEA514345}"/>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482638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4A226-A7FF-4853-81A7-E7118AEA70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5B9010-F949-4D8F-A1C8-B2698E5234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85D389D-80A6-4026-AF40-685BF4EE5D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0A5BB8-DE77-4933-B541-59383D56E44F}"/>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6" name="Footer Placeholder 5">
            <a:extLst>
              <a:ext uri="{FF2B5EF4-FFF2-40B4-BE49-F238E27FC236}">
                <a16:creationId xmlns:a16="http://schemas.microsoft.com/office/drawing/2014/main" id="{06FFC185-F258-486D-9AEF-41532C9163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A0EA42-68B7-4098-AD85-7E3AAEC5F4BC}"/>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4055078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B713A-FE24-48A8-BC77-C7FDAC732DD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ECB1D9-90BB-4F7B-9373-01C889578A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6C92A3-620C-4BB8-94EE-0AA2BD0CC2DD}"/>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5" name="Footer Placeholder 4">
            <a:extLst>
              <a:ext uri="{FF2B5EF4-FFF2-40B4-BE49-F238E27FC236}">
                <a16:creationId xmlns:a16="http://schemas.microsoft.com/office/drawing/2014/main" id="{82AB3D55-D6F5-45E8-90DB-79DCC7BDF74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DF0573-18A4-4370-9C1B-686A0900AE4F}"/>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1492125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F09BD2-F0B4-4C37-B6BA-294B5AE1575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E73734-F18E-467D-ADC0-7D50256361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794296-0371-48A0-AE3B-43BB07FEA9DB}"/>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5" name="Footer Placeholder 4">
            <a:extLst>
              <a:ext uri="{FF2B5EF4-FFF2-40B4-BE49-F238E27FC236}">
                <a16:creationId xmlns:a16="http://schemas.microsoft.com/office/drawing/2014/main" id="{23F11E84-BBBC-4FFB-81DB-45B7C4F53F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7824F3-FC31-46FC-9ADF-0C9FDC5F9969}"/>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309297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B22A4-74A3-44B3-9124-81D01CBEBC32}"/>
              </a:ext>
            </a:extLst>
          </p:cNvPr>
          <p:cNvSpPr>
            <a:spLocks noGrp="1"/>
          </p:cNvSpPr>
          <p:nvPr>
            <p:ph type="title"/>
          </p:nvPr>
        </p:nvSpPr>
        <p:spPr>
          <a:xfrm>
            <a:off x="112336" y="235670"/>
            <a:ext cx="8041064" cy="886120"/>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C13AD34-3345-4D0F-9592-A649610ACE71}"/>
              </a:ext>
            </a:extLst>
          </p:cNvPr>
          <p:cNvSpPr>
            <a:spLocks noGrp="1"/>
          </p:cNvSpPr>
          <p:nvPr>
            <p:ph idx="1"/>
          </p:nvPr>
        </p:nvSpPr>
        <p:spPr>
          <a:xfrm>
            <a:off x="300873" y="1344858"/>
            <a:ext cx="10515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DEB8A46F-8825-475A-9170-8B5223B82558}"/>
              </a:ext>
            </a:extLst>
          </p:cNvPr>
          <p:cNvSpPr>
            <a:spLocks noGrp="1"/>
          </p:cNvSpPr>
          <p:nvPr>
            <p:ph type="dt" sz="half" idx="10"/>
          </p:nvPr>
        </p:nvSpPr>
        <p:spPr>
          <a:xfrm>
            <a:off x="112336" y="6257205"/>
            <a:ext cx="2743200" cy="365125"/>
          </a:xfrm>
        </p:spPr>
        <p:txBody>
          <a:bodyPr/>
          <a:lstStyle>
            <a:lvl1pPr>
              <a:defRPr>
                <a:latin typeface="Arial" panose="020B0604020202020204" pitchFamily="34" charset="0"/>
                <a:cs typeface="Arial" panose="020B0604020202020204" pitchFamily="34" charset="0"/>
              </a:defRPr>
            </a:lvl1pPr>
          </a:lstStyle>
          <a:p>
            <a:fld id="{27988700-72D8-4543-9367-E0FA05A61494}" type="datetimeFigureOut">
              <a:rPr lang="en-GB" smtClean="0"/>
              <a:pPr/>
              <a:t>31/01/2023</a:t>
            </a:fld>
            <a:endParaRPr lang="en-GB" dirty="0"/>
          </a:p>
        </p:txBody>
      </p:sp>
    </p:spTree>
    <p:extLst>
      <p:ext uri="{BB962C8B-B14F-4D97-AF65-F5344CB8AC3E}">
        <p14:creationId xmlns:p14="http://schemas.microsoft.com/office/powerpoint/2010/main" val="2777417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B22A4-74A3-44B3-9124-81D01CBEBC32}"/>
              </a:ext>
            </a:extLst>
          </p:cNvPr>
          <p:cNvSpPr>
            <a:spLocks noGrp="1"/>
          </p:cNvSpPr>
          <p:nvPr>
            <p:ph type="title"/>
          </p:nvPr>
        </p:nvSpPr>
        <p:spPr>
          <a:xfrm>
            <a:off x="112336" y="235670"/>
            <a:ext cx="8041064" cy="886120"/>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C13AD34-3345-4D0F-9592-A649610ACE71}"/>
              </a:ext>
            </a:extLst>
          </p:cNvPr>
          <p:cNvSpPr>
            <a:spLocks noGrp="1"/>
          </p:cNvSpPr>
          <p:nvPr>
            <p:ph idx="1"/>
          </p:nvPr>
        </p:nvSpPr>
        <p:spPr>
          <a:xfrm>
            <a:off x="300873" y="1344858"/>
            <a:ext cx="10515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DEB8A46F-8825-475A-9170-8B5223B82558}"/>
              </a:ext>
            </a:extLst>
          </p:cNvPr>
          <p:cNvSpPr>
            <a:spLocks noGrp="1"/>
          </p:cNvSpPr>
          <p:nvPr>
            <p:ph type="dt" sz="half" idx="10"/>
          </p:nvPr>
        </p:nvSpPr>
        <p:spPr>
          <a:xfrm>
            <a:off x="112336" y="6257205"/>
            <a:ext cx="2743200" cy="365125"/>
          </a:xfrm>
        </p:spPr>
        <p:txBody>
          <a:bodyPr/>
          <a:lstStyle>
            <a:lvl1pPr>
              <a:defRPr>
                <a:latin typeface="Arial" panose="020B0604020202020204" pitchFamily="34" charset="0"/>
                <a:cs typeface="Arial" panose="020B0604020202020204" pitchFamily="34" charset="0"/>
              </a:defRPr>
            </a:lvl1pPr>
          </a:lstStyle>
          <a:p>
            <a:fld id="{27988700-72D8-4543-9367-E0FA05A61494}" type="datetimeFigureOut">
              <a:rPr lang="en-GB" smtClean="0"/>
              <a:pPr/>
              <a:t>31/01/2023</a:t>
            </a:fld>
            <a:endParaRPr lang="en-GB" dirty="0"/>
          </a:p>
        </p:txBody>
      </p:sp>
    </p:spTree>
    <p:extLst>
      <p:ext uri="{BB962C8B-B14F-4D97-AF65-F5344CB8AC3E}">
        <p14:creationId xmlns:p14="http://schemas.microsoft.com/office/powerpoint/2010/main" val="144787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81AC2-671E-46C6-AF69-4A6EE27D795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C81AF6-F00E-4892-AF0B-A40F0F3DE6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C8C849-8125-4333-935A-91D22B489620}"/>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5" name="Footer Placeholder 4">
            <a:extLst>
              <a:ext uri="{FF2B5EF4-FFF2-40B4-BE49-F238E27FC236}">
                <a16:creationId xmlns:a16="http://schemas.microsoft.com/office/drawing/2014/main" id="{60B414DE-A836-47FD-9692-AB97CEC46C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128112-80D4-4FB3-B616-DA87B6BC95CF}"/>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115742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405A7-D4F9-475B-8928-BB5C7B4CAE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1DBA3EF-C4AC-4794-B9C6-6B3CF40A59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278507-F9C6-4677-91AE-31A4F67E929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9267CB4-BBBE-427F-A0AB-38A88F8D91C3}"/>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6" name="Footer Placeholder 5">
            <a:extLst>
              <a:ext uri="{FF2B5EF4-FFF2-40B4-BE49-F238E27FC236}">
                <a16:creationId xmlns:a16="http://schemas.microsoft.com/office/drawing/2014/main" id="{DE2CBBAD-A448-444A-9E43-DC27AB1723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D5651D-5A4E-4C94-AB4F-592A41795D73}"/>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3639454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EA256-A0A6-44E5-972F-7A2FAA83E6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C3FBC9-FCC8-4C23-8C0C-9EA491E1BB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D466D3-D33A-412C-95D5-1DA0A79D1A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DD47A73-9855-4E0A-9F26-AA946206E2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4733BF-FC3A-496F-8128-9437F8F3CE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A5F33D4-6195-484B-9EDE-4695E33E5B44}"/>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8" name="Footer Placeholder 7">
            <a:extLst>
              <a:ext uri="{FF2B5EF4-FFF2-40B4-BE49-F238E27FC236}">
                <a16:creationId xmlns:a16="http://schemas.microsoft.com/office/drawing/2014/main" id="{C31E0BDD-FEE3-4643-B638-DB0F3EFC50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5F43871-9CAC-4410-958D-EF0E2C0F6FD2}"/>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443587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08C69-9613-457C-9469-A3006332DFC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6695ED-4AAC-4F70-9A2E-58814AD5F845}"/>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4" name="Footer Placeholder 3">
            <a:extLst>
              <a:ext uri="{FF2B5EF4-FFF2-40B4-BE49-F238E27FC236}">
                <a16:creationId xmlns:a16="http://schemas.microsoft.com/office/drawing/2014/main" id="{FA183E6B-9241-4A06-A87D-7295E07AFF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EF135DC-5CF9-4CD3-8A09-F047F2F2F289}"/>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98128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287164-ED78-4AFD-90F2-C83DEF4A6527}"/>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3" name="Footer Placeholder 2">
            <a:extLst>
              <a:ext uri="{FF2B5EF4-FFF2-40B4-BE49-F238E27FC236}">
                <a16:creationId xmlns:a16="http://schemas.microsoft.com/office/drawing/2014/main" id="{F4B87D9D-354E-4DAC-9BA3-B0155DC978D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BFE326C-ECF4-470B-A88D-23D061E1A4CE}"/>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1575923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09193-36FC-4426-ADAC-84F76706AE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B8798E1-45DA-40FC-A517-86BFB7F2A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7B59D9A-005E-42BA-B8C2-997A64D2F3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5838E-F48F-445F-96C9-37BC69E580E5}"/>
              </a:ext>
            </a:extLst>
          </p:cNvPr>
          <p:cNvSpPr>
            <a:spLocks noGrp="1"/>
          </p:cNvSpPr>
          <p:nvPr>
            <p:ph type="dt" sz="half" idx="10"/>
          </p:nvPr>
        </p:nvSpPr>
        <p:spPr/>
        <p:txBody>
          <a:bodyPr/>
          <a:lstStyle/>
          <a:p>
            <a:fld id="{27988700-72D8-4543-9367-E0FA05A61494}" type="datetimeFigureOut">
              <a:rPr lang="en-GB" smtClean="0"/>
              <a:t>31/01/2023</a:t>
            </a:fld>
            <a:endParaRPr lang="en-GB"/>
          </a:p>
        </p:txBody>
      </p:sp>
      <p:sp>
        <p:nvSpPr>
          <p:cNvPr id="6" name="Footer Placeholder 5">
            <a:extLst>
              <a:ext uri="{FF2B5EF4-FFF2-40B4-BE49-F238E27FC236}">
                <a16:creationId xmlns:a16="http://schemas.microsoft.com/office/drawing/2014/main" id="{99CB2461-0DAC-4C71-AF77-A9DAE77D88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181DCD-93B7-4845-B4B1-64E7D81B6B4C}"/>
              </a:ext>
            </a:extLst>
          </p:cNvPr>
          <p:cNvSpPr>
            <a:spLocks noGrp="1"/>
          </p:cNvSpPr>
          <p:nvPr>
            <p:ph type="sldNum" sz="quarter" idx="12"/>
          </p:nvPr>
        </p:nvSpPr>
        <p:spPr/>
        <p:txBody>
          <a:bodyPr/>
          <a:lstStyle/>
          <a:p>
            <a:fld id="{AF9CD0EB-13F3-4009-B257-84E51085164E}" type="slidenum">
              <a:rPr lang="en-GB" smtClean="0"/>
              <a:t>‹#›</a:t>
            </a:fld>
            <a:endParaRPr lang="en-GB"/>
          </a:p>
        </p:txBody>
      </p:sp>
    </p:spTree>
    <p:extLst>
      <p:ext uri="{BB962C8B-B14F-4D97-AF65-F5344CB8AC3E}">
        <p14:creationId xmlns:p14="http://schemas.microsoft.com/office/powerpoint/2010/main" val="2175904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1DCD0D-BE99-4AC3-BC04-29B6497CDF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3537E40-1CE1-47E9-9490-F857DF30A8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98D90F-1FF4-4732-8683-FD15553403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88700-72D8-4543-9367-E0FA05A61494}" type="datetimeFigureOut">
              <a:rPr lang="en-GB" smtClean="0"/>
              <a:t>31/01/2023</a:t>
            </a:fld>
            <a:endParaRPr lang="en-GB"/>
          </a:p>
        </p:txBody>
      </p:sp>
      <p:sp>
        <p:nvSpPr>
          <p:cNvPr id="5" name="Footer Placeholder 4">
            <a:extLst>
              <a:ext uri="{FF2B5EF4-FFF2-40B4-BE49-F238E27FC236}">
                <a16:creationId xmlns:a16="http://schemas.microsoft.com/office/drawing/2014/main" id="{C71ADB0F-740B-4A18-A04B-D185F01DBF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97631D4-AA4A-43CF-AF43-2AC31727B8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9CD0EB-13F3-4009-B257-84E51085164E}" type="slidenum">
              <a:rPr lang="en-GB" smtClean="0"/>
              <a:t>‹#›</a:t>
            </a:fld>
            <a:endParaRPr lang="en-GB"/>
          </a:p>
        </p:txBody>
      </p:sp>
    </p:spTree>
    <p:extLst>
      <p:ext uri="{BB962C8B-B14F-4D97-AF65-F5344CB8AC3E}">
        <p14:creationId xmlns:p14="http://schemas.microsoft.com/office/powerpoint/2010/main" val="251855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9251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50408-EB16-4F1C-9E58-564A0CC52294}"/>
              </a:ext>
            </a:extLst>
          </p:cNvPr>
          <p:cNvSpPr>
            <a:spLocks noGrp="1"/>
          </p:cNvSpPr>
          <p:nvPr>
            <p:ph type="title"/>
          </p:nvPr>
        </p:nvSpPr>
        <p:spPr>
          <a:xfrm>
            <a:off x="329938" y="235670"/>
            <a:ext cx="7823461" cy="886120"/>
          </a:xfrm>
        </p:spPr>
        <p:txBody>
          <a:bodyPr>
            <a:normAutofit/>
          </a:bodyPr>
          <a:lstStyle/>
          <a:p>
            <a:r>
              <a:rPr lang="en-GB" sz="3200" dirty="0">
                <a:solidFill>
                  <a:srgbClr val="566276"/>
                </a:solidFill>
              </a:rPr>
              <a:t>What's the problem?</a:t>
            </a:r>
            <a:endParaRPr lang="en-US" sz="3200" dirty="0">
              <a:solidFill>
                <a:srgbClr val="566276"/>
              </a:solidFill>
            </a:endParaRPr>
          </a:p>
        </p:txBody>
      </p:sp>
      <p:sp>
        <p:nvSpPr>
          <p:cNvPr id="3" name="Content Placeholder 2">
            <a:extLst>
              <a:ext uri="{FF2B5EF4-FFF2-40B4-BE49-F238E27FC236}">
                <a16:creationId xmlns:a16="http://schemas.microsoft.com/office/drawing/2014/main" id="{29B57EC9-C49D-4069-A015-21CD395FCD2F}"/>
              </a:ext>
            </a:extLst>
          </p:cNvPr>
          <p:cNvSpPr>
            <a:spLocks noGrp="1"/>
          </p:cNvSpPr>
          <p:nvPr>
            <p:ph idx="1"/>
          </p:nvPr>
        </p:nvSpPr>
        <p:spPr>
          <a:xfrm>
            <a:off x="678729" y="1463813"/>
            <a:ext cx="10821971" cy="4654050"/>
          </a:xfrm>
        </p:spPr>
        <p:txBody>
          <a:bodyPr vert="horz" lIns="91440" tIns="45720" rIns="91440" bIns="45720" rtlCol="0" anchor="t">
            <a:normAutofit lnSpcReduction="10000"/>
          </a:bodyPr>
          <a:lstStyle/>
          <a:p>
            <a:r>
              <a:rPr lang="en-GB" sz="2400" dirty="0"/>
              <a:t>If you use a mix of approaches and know why you do it, it might not be a problem </a:t>
            </a:r>
            <a:endParaRPr lang="en-GB" sz="2400" dirty="0">
              <a:cs typeface="Calibri"/>
            </a:endParaRPr>
          </a:p>
          <a:p>
            <a:r>
              <a:rPr lang="en-GB" sz="2400" dirty="0">
                <a:cs typeface="Calibri"/>
              </a:rPr>
              <a:t>The problem is that behaviour-based approaches dominate services (like education, police, social care and youth offending) </a:t>
            </a:r>
          </a:p>
          <a:p>
            <a:r>
              <a:rPr lang="en-GB" sz="2400" dirty="0">
                <a:cs typeface="Calibri"/>
              </a:rPr>
              <a:t>This means most of us are not aware that we are choosing behaviour-based approaches instead of ecological ones</a:t>
            </a:r>
            <a:endParaRPr lang="en-GB" sz="2400" dirty="0"/>
          </a:p>
          <a:p>
            <a:r>
              <a:rPr lang="en-GB" sz="2400" dirty="0"/>
              <a:t>Even if we are aware and want to work ecologically, when one approach dominates, it's hard to do something differently</a:t>
            </a:r>
            <a:endParaRPr lang="en-GB" sz="2400" dirty="0">
              <a:cs typeface="Calibri"/>
            </a:endParaRPr>
          </a:p>
          <a:p>
            <a:r>
              <a:rPr lang="en-GB" sz="2400" dirty="0"/>
              <a:t>Contextual Safeguarding is an ecological approach</a:t>
            </a:r>
          </a:p>
          <a:p>
            <a:r>
              <a:rPr lang="en-GB" sz="2400" dirty="0"/>
              <a:t>If we want to use Contextual Safeguarding it is important to use ecological ways to develop approaches that try to change the environment so that they are safer rather than only trying to change their behaviour </a:t>
            </a:r>
            <a:endParaRPr lang="en-GB" sz="2400" dirty="0">
              <a:cs typeface="Calibri"/>
            </a:endParaRPr>
          </a:p>
        </p:txBody>
      </p:sp>
      <p:grpSp>
        <p:nvGrpSpPr>
          <p:cNvPr id="4" name="Group 3">
            <a:extLst>
              <a:ext uri="{FF2B5EF4-FFF2-40B4-BE49-F238E27FC236}">
                <a16:creationId xmlns:a16="http://schemas.microsoft.com/office/drawing/2014/main" id="{76108C65-F707-3E5F-58A1-7B0B4222B4A8}"/>
              </a:ext>
            </a:extLst>
          </p:cNvPr>
          <p:cNvGrpSpPr/>
          <p:nvPr/>
        </p:nvGrpSpPr>
        <p:grpSpPr>
          <a:xfrm>
            <a:off x="131975" y="5994351"/>
            <a:ext cx="871225" cy="863649"/>
            <a:chOff x="8837678" y="305064"/>
            <a:chExt cx="1095375" cy="1085850"/>
          </a:xfrm>
        </p:grpSpPr>
        <p:sp>
          <p:nvSpPr>
            <p:cNvPr id="7" name="Oval 6">
              <a:extLst>
                <a:ext uri="{FF2B5EF4-FFF2-40B4-BE49-F238E27FC236}">
                  <a16:creationId xmlns:a16="http://schemas.microsoft.com/office/drawing/2014/main" id="{BA6AB231-216C-541A-8328-9F1A0F4635C4}"/>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Teacher outline">
              <a:extLst>
                <a:ext uri="{FF2B5EF4-FFF2-40B4-BE49-F238E27FC236}">
                  <a16:creationId xmlns:a16="http://schemas.microsoft.com/office/drawing/2014/main" id="{01EDE1AC-998A-DC99-B583-71C61AF09B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9" name="TextBox 8">
            <a:extLst>
              <a:ext uri="{FF2B5EF4-FFF2-40B4-BE49-F238E27FC236}">
                <a16:creationId xmlns:a16="http://schemas.microsoft.com/office/drawing/2014/main" id="{1EC52319-440E-EEF5-D631-DC3424A587E0}"/>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3 minutes</a:t>
            </a:r>
          </a:p>
        </p:txBody>
      </p:sp>
    </p:spTree>
    <p:extLst>
      <p:ext uri="{BB962C8B-B14F-4D97-AF65-F5344CB8AC3E}">
        <p14:creationId xmlns:p14="http://schemas.microsoft.com/office/powerpoint/2010/main" val="14218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37F72-EA8A-4BEC-8D71-7AC12A57838B}"/>
              </a:ext>
            </a:extLst>
          </p:cNvPr>
          <p:cNvSpPr>
            <a:spLocks noGrp="1"/>
          </p:cNvSpPr>
          <p:nvPr>
            <p:ph type="title"/>
          </p:nvPr>
        </p:nvSpPr>
        <p:spPr>
          <a:xfrm>
            <a:off x="339366" y="245097"/>
            <a:ext cx="10947200" cy="863649"/>
          </a:xfrm>
        </p:spPr>
        <p:txBody>
          <a:bodyPr>
            <a:normAutofit/>
          </a:bodyPr>
          <a:lstStyle/>
          <a:p>
            <a:r>
              <a:rPr lang="en-GB" sz="3200" dirty="0">
                <a:solidFill>
                  <a:srgbClr val="566276"/>
                </a:solidFill>
              </a:rPr>
              <a:t>Going deeper exercise</a:t>
            </a:r>
            <a:endParaRPr lang="en-GB" sz="3200" dirty="0">
              <a:solidFill>
                <a:srgbClr val="566276"/>
              </a:solidFill>
              <a:ea typeface="+mj-lt"/>
            </a:endParaRPr>
          </a:p>
        </p:txBody>
      </p:sp>
      <p:sp>
        <p:nvSpPr>
          <p:cNvPr id="3" name="Content Placeholder 2">
            <a:extLst>
              <a:ext uri="{FF2B5EF4-FFF2-40B4-BE49-F238E27FC236}">
                <a16:creationId xmlns:a16="http://schemas.microsoft.com/office/drawing/2014/main" id="{2EBC48ED-FA37-4197-841E-AE721611DE32}"/>
              </a:ext>
            </a:extLst>
          </p:cNvPr>
          <p:cNvSpPr>
            <a:spLocks noGrp="1"/>
          </p:cNvSpPr>
          <p:nvPr>
            <p:ph idx="1"/>
          </p:nvPr>
        </p:nvSpPr>
        <p:spPr>
          <a:xfrm>
            <a:off x="707010" y="1449846"/>
            <a:ext cx="11106077" cy="4045982"/>
          </a:xfrm>
        </p:spPr>
        <p:txBody>
          <a:bodyPr vert="horz" lIns="91440" tIns="45720" rIns="91440" bIns="45720" rtlCol="0" anchor="t">
            <a:normAutofit/>
          </a:bodyPr>
          <a:lstStyle/>
          <a:p>
            <a:pPr marL="457200" indent="-457200"/>
            <a:r>
              <a:rPr lang="en-GB" sz="2400" dirty="0">
                <a:ea typeface="+mn-lt"/>
                <a:cs typeface="+mn-lt"/>
              </a:rPr>
              <a:t>Next are exercises to help you reflect on your service/partnership's use of ecological and behaviour-based approaches</a:t>
            </a:r>
            <a:endParaRPr lang="en-GB" sz="2400" dirty="0">
              <a:cs typeface="Calibri"/>
            </a:endParaRPr>
          </a:p>
          <a:p>
            <a:pPr marL="457200" indent="-457200"/>
            <a:r>
              <a:rPr lang="en-GB" sz="2400" dirty="0">
                <a:ea typeface="+mn-lt"/>
                <a:cs typeface="+mn-lt"/>
              </a:rPr>
              <a:t>This is about starting to understand on what basis your service/partnership uses the two approaches (i.e. based on what is driving harm in a context or based on young people's ages, type of harm or other circumstances)   </a:t>
            </a:r>
            <a:endParaRPr lang="en-GB" sz="2400" dirty="0">
              <a:cs typeface="Calibri"/>
            </a:endParaRPr>
          </a:p>
          <a:p>
            <a:pPr marL="457200" indent="-457200"/>
            <a:r>
              <a:rPr lang="en-GB" sz="2400" dirty="0">
                <a:ea typeface="+mn-lt"/>
                <a:cs typeface="+mn-lt"/>
              </a:rPr>
              <a:t>It's also about becoming aware of how some agencies might draw on behaviour-based or ecological approaches differently and how this influences the overall work of your team/service/partnership</a:t>
            </a:r>
          </a:p>
          <a:p>
            <a:pPr marL="457200" indent="-457200"/>
            <a:r>
              <a:rPr lang="en-GB" sz="2400" dirty="0">
                <a:ea typeface="+mn-lt"/>
                <a:cs typeface="+mn-lt"/>
              </a:rPr>
              <a:t>As you do this exercise, keep a note of what makes it hard to have these types of conversations (time, space, culture, power etc.)   </a:t>
            </a:r>
            <a:endParaRPr lang="en-GB" sz="2400" dirty="0"/>
          </a:p>
        </p:txBody>
      </p:sp>
      <p:grpSp>
        <p:nvGrpSpPr>
          <p:cNvPr id="4" name="Group 3">
            <a:extLst>
              <a:ext uri="{FF2B5EF4-FFF2-40B4-BE49-F238E27FC236}">
                <a16:creationId xmlns:a16="http://schemas.microsoft.com/office/drawing/2014/main" id="{129592A6-57F4-443E-FA7B-193187CB5C61}"/>
              </a:ext>
            </a:extLst>
          </p:cNvPr>
          <p:cNvGrpSpPr/>
          <p:nvPr/>
        </p:nvGrpSpPr>
        <p:grpSpPr>
          <a:xfrm>
            <a:off x="131975" y="5994351"/>
            <a:ext cx="871225" cy="863649"/>
            <a:chOff x="8837678" y="305064"/>
            <a:chExt cx="1095375" cy="1085850"/>
          </a:xfrm>
        </p:grpSpPr>
        <p:sp>
          <p:nvSpPr>
            <p:cNvPr id="7" name="Oval 6">
              <a:extLst>
                <a:ext uri="{FF2B5EF4-FFF2-40B4-BE49-F238E27FC236}">
                  <a16:creationId xmlns:a16="http://schemas.microsoft.com/office/drawing/2014/main" id="{BD996E51-7616-AE12-E4D9-80476F3BE30F}"/>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Teacher outline">
              <a:extLst>
                <a:ext uri="{FF2B5EF4-FFF2-40B4-BE49-F238E27FC236}">
                  <a16:creationId xmlns:a16="http://schemas.microsoft.com/office/drawing/2014/main" id="{AA4D8D68-5EFE-544F-FD16-9BB6745247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9" name="TextBox 8">
            <a:extLst>
              <a:ext uri="{FF2B5EF4-FFF2-40B4-BE49-F238E27FC236}">
                <a16:creationId xmlns:a16="http://schemas.microsoft.com/office/drawing/2014/main" id="{B74892D2-2A1D-1AB1-FE61-D53BBEC7578E}"/>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2 minutes</a:t>
            </a:r>
          </a:p>
        </p:txBody>
      </p:sp>
    </p:spTree>
    <p:extLst>
      <p:ext uri="{BB962C8B-B14F-4D97-AF65-F5344CB8AC3E}">
        <p14:creationId xmlns:p14="http://schemas.microsoft.com/office/powerpoint/2010/main" val="338665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EEDAC4-4881-4873-9FE1-24A3AA7285E5}"/>
              </a:ext>
            </a:extLst>
          </p:cNvPr>
          <p:cNvSpPr>
            <a:spLocks noGrp="1"/>
          </p:cNvSpPr>
          <p:nvPr>
            <p:ph type="body" idx="1"/>
          </p:nvPr>
        </p:nvSpPr>
        <p:spPr>
          <a:xfrm>
            <a:off x="707010" y="1789702"/>
            <a:ext cx="10515600" cy="4224599"/>
          </a:xfrm>
        </p:spPr>
        <p:txBody>
          <a:bodyPr vert="horz" lIns="91440" tIns="45720" rIns="91440" bIns="45720" rtlCol="0" anchor="t">
            <a:normAutofit fontScale="25000" lnSpcReduction="20000"/>
          </a:bodyPr>
          <a:lstStyle/>
          <a:p>
            <a:pPr marL="0" indent="0">
              <a:buNone/>
            </a:pPr>
            <a:r>
              <a:rPr lang="en-GB" sz="6800" dirty="0">
                <a:solidFill>
                  <a:srgbClr val="566276"/>
                </a:solidFill>
                <a:latin typeface="Arial" panose="020B0604020202020204" pitchFamily="34" charset="0"/>
                <a:ea typeface="+mn-lt"/>
                <a:cs typeface="Arial" panose="020B0604020202020204" pitchFamily="34" charset="0"/>
              </a:rPr>
              <a:t>The next slides outline different sets of questions to think about. Before you begin, decide which slides to use. There are four options:</a:t>
            </a:r>
          </a:p>
          <a:p>
            <a:pPr marL="514350" indent="-514350">
              <a:buAutoNum type="arabicPeriod"/>
            </a:pPr>
            <a:r>
              <a:rPr lang="en-GB" sz="6800" b="1" dirty="0">
                <a:solidFill>
                  <a:srgbClr val="566276"/>
                </a:solidFill>
                <a:latin typeface="Arial" panose="020B0604020202020204" pitchFamily="34" charset="0"/>
                <a:cs typeface="Arial" panose="020B0604020202020204" pitchFamily="34" charset="0"/>
              </a:rPr>
              <a:t>Multi agency meetings and panels</a:t>
            </a:r>
            <a:r>
              <a:rPr lang="en-GB" sz="6800" dirty="0">
                <a:solidFill>
                  <a:srgbClr val="566276"/>
                </a:solidFill>
                <a:latin typeface="Arial" panose="020B0604020202020204" pitchFamily="34" charset="0"/>
                <a:cs typeface="Arial" panose="020B0604020202020204" pitchFamily="34" charset="0"/>
              </a:rPr>
              <a:t> – to explore issues that arise in meetings or panel.</a:t>
            </a:r>
          </a:p>
          <a:p>
            <a:pPr marL="514350" indent="-514350">
              <a:buAutoNum type="arabicPeriod"/>
            </a:pPr>
            <a:r>
              <a:rPr lang="en-GB" sz="6800" b="1" dirty="0">
                <a:solidFill>
                  <a:srgbClr val="566276"/>
                </a:solidFill>
                <a:latin typeface="Arial" panose="020B0604020202020204" pitchFamily="34" charset="0"/>
                <a:cs typeface="Arial" panose="020B0604020202020204" pitchFamily="34" charset="0"/>
              </a:rPr>
              <a:t>Multi agency teams or working</a:t>
            </a:r>
            <a:r>
              <a:rPr lang="en-GB" sz="6800" dirty="0">
                <a:solidFill>
                  <a:srgbClr val="566276"/>
                </a:solidFill>
                <a:latin typeface="Arial" panose="020B0604020202020204" pitchFamily="34" charset="0"/>
                <a:cs typeface="Arial" panose="020B0604020202020204" pitchFamily="34" charset="0"/>
              </a:rPr>
              <a:t> – to explore issues that are relevant to multi-agency teams or joint work.</a:t>
            </a:r>
          </a:p>
          <a:p>
            <a:pPr marL="514350" indent="-514350">
              <a:buAutoNum type="arabicPeriod"/>
            </a:pPr>
            <a:r>
              <a:rPr lang="en-GB" sz="6800" b="1" dirty="0">
                <a:solidFill>
                  <a:srgbClr val="566276"/>
                </a:solidFill>
                <a:latin typeface="Arial" panose="020B0604020202020204" pitchFamily="34" charset="0"/>
                <a:cs typeface="Arial" panose="020B0604020202020204" pitchFamily="34" charset="0"/>
              </a:rPr>
              <a:t>Extra-familial harm</a:t>
            </a:r>
            <a:r>
              <a:rPr lang="en-GB" sz="6800" dirty="0">
                <a:solidFill>
                  <a:srgbClr val="566276"/>
                </a:solidFill>
                <a:latin typeface="Arial" panose="020B0604020202020204" pitchFamily="34" charset="0"/>
                <a:cs typeface="Arial" panose="020B0604020202020204" pitchFamily="34" charset="0"/>
              </a:rPr>
              <a:t> – questions for those wanting to explore in more depth how these issues relate to different forms of risk and harm</a:t>
            </a:r>
          </a:p>
          <a:p>
            <a:pPr marL="514350" indent="-514350">
              <a:buAutoNum type="arabicPeriod"/>
            </a:pPr>
            <a:r>
              <a:rPr lang="en-GB" sz="6800" b="1" dirty="0">
                <a:solidFill>
                  <a:srgbClr val="566276"/>
                </a:solidFill>
                <a:latin typeface="Arial" panose="020B0604020202020204" pitchFamily="34" charset="0"/>
                <a:cs typeface="Arial" panose="020B0604020202020204" pitchFamily="34" charset="0"/>
              </a:rPr>
              <a:t>Senior leaders</a:t>
            </a:r>
            <a:r>
              <a:rPr lang="en-GB" sz="6800" dirty="0">
                <a:solidFill>
                  <a:srgbClr val="566276"/>
                </a:solidFill>
                <a:latin typeface="Arial" panose="020B0604020202020204" pitchFamily="34" charset="0"/>
                <a:cs typeface="Arial" panose="020B0604020202020204" pitchFamily="34" charset="0"/>
              </a:rPr>
              <a:t> – questions to help senior leaders think about what this means at a strategic level</a:t>
            </a:r>
          </a:p>
          <a:p>
            <a:pPr marL="0" indent="0">
              <a:buNone/>
            </a:pPr>
            <a:r>
              <a:rPr lang="en-GB" sz="6800" dirty="0">
                <a:solidFill>
                  <a:srgbClr val="566276"/>
                </a:solidFill>
                <a:latin typeface="Arial" panose="020B0604020202020204" pitchFamily="34" charset="0"/>
                <a:ea typeface="+mn-lt"/>
                <a:cs typeface="Arial" panose="020B0604020202020204" pitchFamily="34" charset="0"/>
              </a:rPr>
              <a:t>This exercise asks participants to be honest about their experiences of multi-agency working.  In the light of this, arrange people into smaller groups with people they trust. Consider how you can help people feel emotionally safe to reflect critically.  </a:t>
            </a:r>
          </a:p>
          <a:p>
            <a:pPr marL="0" indent="0">
              <a:buNone/>
            </a:pPr>
            <a:r>
              <a:rPr lang="en-GB" sz="6800" dirty="0">
                <a:solidFill>
                  <a:srgbClr val="566276"/>
                </a:solidFill>
                <a:latin typeface="Arial" panose="020B0604020202020204" pitchFamily="34" charset="0"/>
                <a:ea typeface="+mn-lt"/>
                <a:cs typeface="Arial" panose="020B0604020202020204" pitchFamily="34" charset="0"/>
              </a:rPr>
              <a:t>Tell groups that they have 20 minutes for discussion and 10 minutes to feedback before moving on to the ‘next steps’ slide.</a:t>
            </a:r>
          </a:p>
          <a:p>
            <a:pPr marL="0" indent="0">
              <a:buNone/>
            </a:pPr>
            <a:r>
              <a:rPr lang="en-GB" sz="6800" dirty="0">
                <a:solidFill>
                  <a:srgbClr val="566276"/>
                </a:solidFill>
                <a:latin typeface="Arial" panose="020B0604020202020204" pitchFamily="34" charset="0"/>
                <a:ea typeface="+mn-lt"/>
                <a:cs typeface="Arial" panose="020B0604020202020204" pitchFamily="34" charset="0"/>
              </a:rPr>
              <a:t>There are two slides of questions for each set.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686C54AF-AD8A-17A8-6666-0C1525A1E2A4}"/>
              </a:ext>
            </a:extLst>
          </p:cNvPr>
          <p:cNvSpPr txBox="1">
            <a:spLocks/>
          </p:cNvSpPr>
          <p:nvPr/>
        </p:nvSpPr>
        <p:spPr>
          <a:xfrm>
            <a:off x="707010" y="584462"/>
            <a:ext cx="7625499" cy="88612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566276"/>
                </a:solidFill>
                <a:latin typeface="Arial" panose="020B0604020202020204" pitchFamily="34" charset="0"/>
                <a:cs typeface="Arial" panose="020B0604020202020204" pitchFamily="34" charset="0"/>
              </a:rPr>
              <a:t>Introducing the exercises</a:t>
            </a:r>
          </a:p>
        </p:txBody>
      </p:sp>
      <p:grpSp>
        <p:nvGrpSpPr>
          <p:cNvPr id="9" name="Group 8">
            <a:extLst>
              <a:ext uri="{FF2B5EF4-FFF2-40B4-BE49-F238E27FC236}">
                <a16:creationId xmlns:a16="http://schemas.microsoft.com/office/drawing/2014/main" id="{C47DF4C7-E34C-7007-3588-09B69CB425F2}"/>
              </a:ext>
            </a:extLst>
          </p:cNvPr>
          <p:cNvGrpSpPr/>
          <p:nvPr/>
        </p:nvGrpSpPr>
        <p:grpSpPr>
          <a:xfrm>
            <a:off x="263151" y="5994351"/>
            <a:ext cx="871225" cy="863649"/>
            <a:chOff x="6913947" y="2237264"/>
            <a:chExt cx="1095375" cy="1085850"/>
          </a:xfrm>
        </p:grpSpPr>
        <p:sp>
          <p:nvSpPr>
            <p:cNvPr id="11" name="Oval 10">
              <a:extLst>
                <a:ext uri="{FF2B5EF4-FFF2-40B4-BE49-F238E27FC236}">
                  <a16:creationId xmlns:a16="http://schemas.microsoft.com/office/drawing/2014/main" id="{97A984CF-6F1D-EFB4-58CA-B8B17ADBEE52}"/>
                </a:ext>
              </a:extLst>
            </p:cNvPr>
            <p:cNvSpPr/>
            <p:nvPr/>
          </p:nvSpPr>
          <p:spPr>
            <a:xfrm>
              <a:off x="6913947" y="22372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Graphic 11" descr="Group brainstorm with solid fill">
              <a:extLst>
                <a:ext uri="{FF2B5EF4-FFF2-40B4-BE49-F238E27FC236}">
                  <a16:creationId xmlns:a16="http://schemas.microsoft.com/office/drawing/2014/main" id="{34F331D7-55B2-ECB9-A4BB-9E0217B87AE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04434" y="2281712"/>
              <a:ext cx="914400" cy="914400"/>
            </a:xfrm>
            <a:prstGeom prst="rect">
              <a:avLst/>
            </a:prstGeom>
          </p:spPr>
        </p:pic>
      </p:grpSp>
      <p:sp>
        <p:nvSpPr>
          <p:cNvPr id="10" name="TextBox 9">
            <a:extLst>
              <a:ext uri="{FF2B5EF4-FFF2-40B4-BE49-F238E27FC236}">
                <a16:creationId xmlns:a16="http://schemas.microsoft.com/office/drawing/2014/main" id="{CBD2BF4C-ED32-B86E-0E70-0A4B55928A11}"/>
              </a:ext>
            </a:extLst>
          </p:cNvPr>
          <p:cNvSpPr txBox="1"/>
          <p:nvPr/>
        </p:nvSpPr>
        <p:spPr>
          <a:xfrm>
            <a:off x="1062404" y="6345828"/>
            <a:ext cx="4090445"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20 minutes discussion and 10 minutes feedback</a:t>
            </a:r>
          </a:p>
        </p:txBody>
      </p:sp>
    </p:spTree>
    <p:extLst>
      <p:ext uri="{BB962C8B-B14F-4D97-AF65-F5344CB8AC3E}">
        <p14:creationId xmlns:p14="http://schemas.microsoft.com/office/powerpoint/2010/main" val="1620008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3FC3278-E567-7607-68D0-B80D3A9D1241}"/>
              </a:ext>
            </a:extLst>
          </p:cNvPr>
          <p:cNvSpPr>
            <a:spLocks noGrp="1"/>
          </p:cNvSpPr>
          <p:nvPr>
            <p:ph type="title"/>
          </p:nvPr>
        </p:nvSpPr>
        <p:spPr>
          <a:xfrm>
            <a:off x="3637519" y="3175164"/>
            <a:ext cx="4916962" cy="863649"/>
          </a:xfrm>
        </p:spPr>
        <p:txBody>
          <a:bodyPr>
            <a:normAutofit fontScale="90000"/>
          </a:bodyPr>
          <a:lstStyle/>
          <a:p>
            <a:pPr algn="ctr"/>
            <a:r>
              <a:rPr lang="en-GB" sz="4000" dirty="0">
                <a:solidFill>
                  <a:srgbClr val="566276"/>
                </a:solidFill>
                <a:latin typeface="Calibri"/>
                <a:cs typeface="Calibri"/>
              </a:rPr>
              <a:t>Multi-agency </a:t>
            </a:r>
            <a:br>
              <a:rPr lang="en-GB" sz="4000" dirty="0">
                <a:solidFill>
                  <a:srgbClr val="566276"/>
                </a:solidFill>
                <a:latin typeface="Calibri"/>
                <a:cs typeface="Calibri"/>
              </a:rPr>
            </a:br>
            <a:r>
              <a:rPr lang="en-GB" sz="4000" dirty="0">
                <a:solidFill>
                  <a:srgbClr val="566276"/>
                </a:solidFill>
                <a:latin typeface="Calibri"/>
                <a:cs typeface="Calibri"/>
              </a:rPr>
              <a:t>meetings/panels</a:t>
            </a:r>
            <a:br>
              <a:rPr lang="en-GB" sz="4000" dirty="0">
                <a:solidFill>
                  <a:srgbClr val="566276"/>
                </a:solidFill>
                <a:latin typeface="Calibri"/>
                <a:cs typeface="Calibri"/>
              </a:rPr>
            </a:br>
            <a:br>
              <a:rPr lang="en-GB" sz="4000" dirty="0">
                <a:solidFill>
                  <a:srgbClr val="566276"/>
                </a:solidFill>
                <a:latin typeface="Calibri"/>
                <a:cs typeface="Calibri"/>
              </a:rPr>
            </a:br>
            <a:r>
              <a:rPr lang="en-GB" sz="3100" dirty="0">
                <a:solidFill>
                  <a:srgbClr val="566276"/>
                </a:solidFill>
                <a:latin typeface="Calibri"/>
                <a:cs typeface="Calibri"/>
              </a:rPr>
              <a:t>Group Exercise </a:t>
            </a:r>
            <a:endParaRPr lang="en-GB" sz="4000" dirty="0">
              <a:solidFill>
                <a:srgbClr val="566276"/>
              </a:solidFill>
              <a:ea typeface="+mj-lt"/>
              <a:cs typeface="+mj-lt"/>
            </a:endParaRPr>
          </a:p>
        </p:txBody>
      </p:sp>
    </p:spTree>
    <p:extLst>
      <p:ext uri="{BB962C8B-B14F-4D97-AF65-F5344CB8AC3E}">
        <p14:creationId xmlns:p14="http://schemas.microsoft.com/office/powerpoint/2010/main" val="2109759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E17497-510C-4FB7-8C75-D1E3DCA67B88}"/>
              </a:ext>
            </a:extLst>
          </p:cNvPr>
          <p:cNvSpPr>
            <a:spLocks noGrp="1"/>
          </p:cNvSpPr>
          <p:nvPr>
            <p:ph idx="1"/>
          </p:nvPr>
        </p:nvSpPr>
        <p:spPr>
          <a:xfrm>
            <a:off x="669303" y="763571"/>
            <a:ext cx="10821971" cy="4932625"/>
          </a:xfrm>
        </p:spPr>
        <p:txBody>
          <a:bodyPr vert="horz" lIns="91440" tIns="45720" rIns="91440" bIns="45720" rtlCol="0" anchor="t">
            <a:noAutofit/>
          </a:bodyPr>
          <a:lstStyle/>
          <a:p>
            <a:pPr marL="0" indent="0">
              <a:buNone/>
            </a:pPr>
            <a:r>
              <a:rPr lang="en-GB" sz="2000" b="1" dirty="0">
                <a:ea typeface="+mn-lt"/>
                <a:cs typeface="+mn-lt"/>
              </a:rPr>
              <a:t>Who's in your meeting?  </a:t>
            </a:r>
            <a:endParaRPr lang="en-US" sz="2000" b="1" dirty="0">
              <a:cs typeface="Calibri"/>
            </a:endParaRPr>
          </a:p>
          <a:p>
            <a:pPr marL="800100" lvl="1" indent="-342900">
              <a:buFont typeface="+mj-lt"/>
              <a:buAutoNum type="arabicPeriod"/>
            </a:pPr>
            <a:r>
              <a:rPr lang="en-GB" sz="1800" dirty="0">
                <a:cs typeface="Calibri"/>
              </a:rPr>
              <a:t>List all the agencies/organisations who attend your meeting/panel</a:t>
            </a:r>
          </a:p>
          <a:p>
            <a:pPr marL="800100" lvl="1" indent="-342900">
              <a:buFont typeface="+mj-lt"/>
              <a:buAutoNum type="arabicPeriod"/>
            </a:pPr>
            <a:r>
              <a:rPr lang="en-GB" sz="1800" dirty="0">
                <a:cs typeface="Calibri"/>
              </a:rPr>
              <a:t>Go through each one and talk about how much you think their professional training focusses on behaviour-based or ecological ways of understanding problems and responding</a:t>
            </a:r>
          </a:p>
          <a:p>
            <a:pPr marL="800100" lvl="1" indent="-342900">
              <a:buFont typeface="+mj-lt"/>
              <a:buAutoNum type="arabicPeriod"/>
            </a:pPr>
            <a:r>
              <a:rPr lang="en-GB" sz="1800" dirty="0">
                <a:cs typeface="Calibri"/>
              </a:rPr>
              <a:t>Who has the most expertise or ability to think and work ecologically in your meeting?  Why?</a:t>
            </a:r>
          </a:p>
          <a:p>
            <a:pPr marL="971550" lvl="1" indent="-514350">
              <a:buAutoNum type="alphaLcParenR"/>
            </a:pPr>
            <a:endParaRPr lang="en-GB" sz="1800" dirty="0">
              <a:ea typeface="+mn-lt"/>
              <a:cs typeface="+mn-lt"/>
            </a:endParaRPr>
          </a:p>
          <a:p>
            <a:pPr marL="0" indent="0">
              <a:buNone/>
            </a:pPr>
            <a:r>
              <a:rPr lang="en-GB" sz="2000" b="1" dirty="0">
                <a:cs typeface="Calibri"/>
              </a:rPr>
              <a:t>Whose voice counts?  </a:t>
            </a:r>
            <a:endParaRPr lang="en-GB" sz="1800" dirty="0">
              <a:cs typeface="Calibri"/>
            </a:endParaRPr>
          </a:p>
          <a:p>
            <a:pPr marL="800100" lvl="1" indent="-342900">
              <a:buFont typeface="+mj-lt"/>
              <a:buAutoNum type="arabicPeriod"/>
            </a:pPr>
            <a:r>
              <a:rPr lang="en-GB" sz="1800" dirty="0">
                <a:cs typeface="Calibri"/>
              </a:rPr>
              <a:t>Think about your last meeting – which agencies spoke the most? Who spoke the least (or was completely absent)?</a:t>
            </a:r>
            <a:endParaRPr lang="en-GB" sz="1800" dirty="0">
              <a:ea typeface="+mn-lt"/>
              <a:cs typeface="+mn-lt"/>
            </a:endParaRPr>
          </a:p>
          <a:p>
            <a:pPr marL="800100" lvl="1" indent="-342900">
              <a:buFont typeface="+mj-lt"/>
              <a:buAutoNum type="arabicPeriod"/>
            </a:pPr>
            <a:r>
              <a:rPr lang="en-GB" sz="1800" dirty="0">
                <a:ea typeface="+mn-lt"/>
                <a:cs typeface="+mn-lt"/>
              </a:rPr>
              <a:t>If there is a disagreement in a meeting, how do you decide what to go for? Is it agencies/people with expertise in ecological approaches, or not? Why not? </a:t>
            </a:r>
            <a:endParaRPr lang="en-GB" sz="1800" dirty="0">
              <a:cs typeface="Calibri"/>
            </a:endParaRPr>
          </a:p>
          <a:p>
            <a:pPr marL="800100" lvl="1" indent="-342900">
              <a:buFont typeface="+mj-lt"/>
              <a:buAutoNum type="arabicPeriod"/>
            </a:pPr>
            <a:r>
              <a:rPr lang="en-GB" sz="1800" dirty="0">
                <a:cs typeface="Calibri"/>
              </a:rPr>
              <a:t>Try reflect honestly on how the following factors influence who speaks and who influences decisions in your meetings: if someone is wearing uniform; if their agency is used to working outside the home; their gender; a person's job title.  Anything else you would add to this list?</a:t>
            </a:r>
            <a:endParaRPr lang="en-GB" sz="2600" dirty="0">
              <a:cs typeface="Calibri"/>
            </a:endParaRPr>
          </a:p>
          <a:p>
            <a:pPr marL="457200" lvl="1" indent="0">
              <a:buNone/>
            </a:pPr>
            <a:endParaRPr lang="en-GB" sz="1800" dirty="0">
              <a:cs typeface="Calibri"/>
            </a:endParaRPr>
          </a:p>
          <a:p>
            <a:pPr marL="457200" lvl="1" indent="0">
              <a:buNone/>
            </a:pPr>
            <a:endParaRPr lang="en-GB" sz="1800" dirty="0">
              <a:cs typeface="Calibri"/>
            </a:endParaRPr>
          </a:p>
          <a:p>
            <a:pPr marL="457200" lvl="1" indent="0">
              <a:buNone/>
            </a:pPr>
            <a:endParaRPr lang="en-GB" sz="1800" dirty="0">
              <a:cs typeface="Calibri"/>
            </a:endParaRPr>
          </a:p>
        </p:txBody>
      </p:sp>
      <p:sp>
        <p:nvSpPr>
          <p:cNvPr id="4" name="TextBox 3">
            <a:extLst>
              <a:ext uri="{FF2B5EF4-FFF2-40B4-BE49-F238E27FC236}">
                <a16:creationId xmlns:a16="http://schemas.microsoft.com/office/drawing/2014/main" id="{8537A2C8-D6D4-4A93-54FC-3B734088643D}"/>
              </a:ext>
            </a:extLst>
          </p:cNvPr>
          <p:cNvSpPr txBox="1"/>
          <p:nvPr/>
        </p:nvSpPr>
        <p:spPr>
          <a:xfrm>
            <a:off x="1281760" y="6121235"/>
            <a:ext cx="7937653" cy="8002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ea typeface="+mn-lt"/>
                <a:cs typeface="Arial" panose="020B0604020202020204" pitchFamily="34" charset="0"/>
              </a:rPr>
              <a:t>Encourage participants to think of a specific meeting when they discuss the questions i.e. the MACE panel </a:t>
            </a:r>
          </a:p>
          <a:p>
            <a:pPr algn="l"/>
            <a:endParaRPr lang="en-GB" dirty="0">
              <a:solidFill>
                <a:srgbClr val="566276"/>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71C37E-E5A1-4E18-C131-D5A467E3047D}"/>
              </a:ext>
            </a:extLst>
          </p:cNvPr>
          <p:cNvSpPr txBox="1"/>
          <p:nvPr/>
        </p:nvSpPr>
        <p:spPr>
          <a:xfrm>
            <a:off x="475135" y="5493217"/>
            <a:ext cx="1905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b="1" dirty="0">
                <a:latin typeface="Arial" panose="020B0604020202020204" pitchFamily="34" charset="0"/>
                <a:cs typeface="Arial" panose="020B0604020202020204" pitchFamily="34" charset="0"/>
              </a:rPr>
              <a:t>Continued....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077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1041BB-8B0A-5438-D3E9-23D06D2F0467}"/>
              </a:ext>
            </a:extLst>
          </p:cNvPr>
          <p:cNvSpPr>
            <a:spLocks noGrp="1"/>
          </p:cNvSpPr>
          <p:nvPr>
            <p:ph idx="1"/>
          </p:nvPr>
        </p:nvSpPr>
        <p:spPr>
          <a:xfrm>
            <a:off x="698762" y="901799"/>
            <a:ext cx="10774838" cy="4351338"/>
          </a:xfrm>
        </p:spPr>
        <p:txBody>
          <a:bodyPr vert="horz" lIns="91440" tIns="45720" rIns="91440" bIns="45720" rtlCol="0" anchor="t">
            <a:normAutofit/>
          </a:bodyPr>
          <a:lstStyle/>
          <a:p>
            <a:pPr marL="0" indent="0">
              <a:buNone/>
            </a:pPr>
            <a:r>
              <a:rPr lang="en-GB" sz="2000" b="1" dirty="0">
                <a:ea typeface="+mn-lt"/>
                <a:cs typeface="+mn-lt"/>
              </a:rPr>
              <a:t>What's the culture like? </a:t>
            </a:r>
            <a:endParaRPr lang="en-US" sz="2000" b="1" dirty="0">
              <a:cs typeface="Calibri" panose="020F0502020204030204"/>
            </a:endParaRPr>
          </a:p>
          <a:p>
            <a:pPr marL="971550" lvl="1" indent="-514350">
              <a:buFont typeface="+mj-lt"/>
              <a:buAutoNum type="arabicPeriod"/>
            </a:pPr>
            <a:r>
              <a:rPr lang="en-GB" sz="1800" dirty="0">
                <a:ea typeface="+mn-lt"/>
                <a:cs typeface="+mn-lt"/>
              </a:rPr>
              <a:t>Think about what it's like to be in the meetings - is it ok to be unsure or not know what the answer is to a problem? If not, why not?</a:t>
            </a:r>
            <a:endParaRPr lang="en-US" sz="1800" dirty="0">
              <a:ea typeface="+mn-lt"/>
              <a:cs typeface="+mn-lt"/>
            </a:endParaRPr>
          </a:p>
          <a:p>
            <a:pPr marL="971550" lvl="1" indent="-514350">
              <a:buFont typeface="+mj-lt"/>
              <a:buAutoNum type="arabicPeriod"/>
            </a:pPr>
            <a:r>
              <a:rPr lang="en-GB" sz="1800" dirty="0">
                <a:ea typeface="+mn-lt"/>
                <a:cs typeface="+mn-lt"/>
              </a:rPr>
              <a:t>Can you question each other and consider alternatives?</a:t>
            </a:r>
            <a:endParaRPr lang="en-US" sz="1800" dirty="0">
              <a:ea typeface="+mn-lt"/>
              <a:cs typeface="+mn-lt"/>
            </a:endParaRPr>
          </a:p>
          <a:p>
            <a:pPr marL="971550" lvl="1" indent="-514350">
              <a:buFont typeface="+mj-lt"/>
              <a:buAutoNum type="arabicPeriod"/>
            </a:pPr>
            <a:r>
              <a:rPr lang="en-GB" sz="1800" dirty="0">
                <a:ea typeface="+mn-lt"/>
                <a:cs typeface="+mn-lt"/>
              </a:rPr>
              <a:t>Think about when you disagreed with someone in a meeting (it might have just been that you disagreed in your head not out loud).  How did that feel? Could you share your disagreement? What does that tell you about the atmosphere and culture of the meeting?</a:t>
            </a:r>
            <a:endParaRPr lang="en-GB" sz="1800" dirty="0"/>
          </a:p>
          <a:p>
            <a:pPr marL="457200" indent="-457200">
              <a:buFont typeface="+mj-lt"/>
              <a:buAutoNum type="arabicPeriod"/>
            </a:pPr>
            <a:endParaRPr lang="en-GB" sz="2000" b="1" dirty="0">
              <a:ea typeface="+mn-lt"/>
              <a:cs typeface="+mn-lt"/>
            </a:endParaRPr>
          </a:p>
          <a:p>
            <a:pPr marL="0" indent="0">
              <a:buNone/>
            </a:pPr>
            <a:r>
              <a:rPr lang="en-GB" sz="2000" b="1" dirty="0">
                <a:ea typeface="+mn-lt"/>
                <a:cs typeface="+mn-lt"/>
              </a:rPr>
              <a:t>What needs to change?</a:t>
            </a:r>
          </a:p>
          <a:p>
            <a:pPr marL="971550" lvl="1" indent="-514350">
              <a:buFont typeface="+mj-lt"/>
              <a:buAutoNum type="arabicPeriod"/>
            </a:pPr>
            <a:r>
              <a:rPr lang="en-GB" sz="1800" dirty="0">
                <a:ea typeface="+mn-lt"/>
                <a:cs typeface="+mn-lt"/>
              </a:rPr>
              <a:t>What could help the you (as a group) understand whether a behaviour-based or ecological approach is needed in a particular situation?</a:t>
            </a:r>
          </a:p>
          <a:p>
            <a:pPr marL="971550" lvl="1" indent="-514350">
              <a:buFont typeface="+mj-lt"/>
              <a:buAutoNum type="arabicPeriod"/>
            </a:pPr>
            <a:r>
              <a:rPr lang="en-GB" sz="1800" dirty="0">
                <a:ea typeface="+mn-lt"/>
                <a:cs typeface="+mn-lt"/>
              </a:rPr>
              <a:t>Could you adapt any of your current assessments, plans and responses to make them more ecological? What would you need to do?  </a:t>
            </a:r>
          </a:p>
          <a:p>
            <a:pPr marL="971550" lvl="1" indent="-514350">
              <a:buFont typeface="+mj-lt"/>
              <a:buAutoNum type="arabicPeriod"/>
            </a:pPr>
            <a:r>
              <a:rPr lang="en-GB" sz="1800" dirty="0">
                <a:ea typeface="+mn-lt"/>
                <a:cs typeface="+mn-lt"/>
              </a:rPr>
              <a:t>Who can help you make sure ecological responses happen (i.e. talk to commissioners)?</a:t>
            </a:r>
            <a:endParaRPr lang="en-GB" dirty="0">
              <a:cs typeface="Calibri"/>
            </a:endParaRPr>
          </a:p>
          <a:p>
            <a:pPr marL="0" indent="0">
              <a:buNone/>
            </a:pPr>
            <a:endParaRPr lang="en-GB" dirty="0">
              <a:cs typeface="Calibri"/>
            </a:endParaRPr>
          </a:p>
        </p:txBody>
      </p:sp>
    </p:spTree>
    <p:extLst>
      <p:ext uri="{BB962C8B-B14F-4D97-AF65-F5344CB8AC3E}">
        <p14:creationId xmlns:p14="http://schemas.microsoft.com/office/powerpoint/2010/main" val="43799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3FC3278-E567-7607-68D0-B80D3A9D1241}"/>
              </a:ext>
            </a:extLst>
          </p:cNvPr>
          <p:cNvSpPr>
            <a:spLocks noGrp="1"/>
          </p:cNvSpPr>
          <p:nvPr>
            <p:ph type="title"/>
          </p:nvPr>
        </p:nvSpPr>
        <p:spPr>
          <a:xfrm>
            <a:off x="3637519" y="3249891"/>
            <a:ext cx="4916962" cy="863649"/>
          </a:xfrm>
        </p:spPr>
        <p:txBody>
          <a:bodyPr>
            <a:normAutofit fontScale="90000"/>
          </a:bodyPr>
          <a:lstStyle/>
          <a:p>
            <a:pPr algn="ctr"/>
            <a:r>
              <a:rPr lang="en-GB" sz="4000" dirty="0">
                <a:solidFill>
                  <a:srgbClr val="566276"/>
                </a:solidFill>
                <a:latin typeface="Calibri"/>
                <a:cs typeface="Calibri"/>
              </a:rPr>
              <a:t>Multi-agency </a:t>
            </a:r>
            <a:br>
              <a:rPr lang="en-GB" sz="4000" dirty="0">
                <a:solidFill>
                  <a:srgbClr val="566276"/>
                </a:solidFill>
                <a:latin typeface="Calibri"/>
                <a:cs typeface="Calibri"/>
              </a:rPr>
            </a:br>
            <a:r>
              <a:rPr lang="en-GB" sz="4000" dirty="0">
                <a:solidFill>
                  <a:srgbClr val="566276"/>
                </a:solidFill>
                <a:latin typeface="Calibri"/>
                <a:cs typeface="Calibri"/>
              </a:rPr>
              <a:t>teams/ co-working</a:t>
            </a:r>
            <a:br>
              <a:rPr lang="en-GB" sz="4000" dirty="0">
                <a:solidFill>
                  <a:srgbClr val="566276"/>
                </a:solidFill>
                <a:latin typeface="Calibri"/>
                <a:cs typeface="Calibri"/>
              </a:rPr>
            </a:br>
            <a:br>
              <a:rPr lang="en-GB" sz="4000" dirty="0">
                <a:solidFill>
                  <a:srgbClr val="566276"/>
                </a:solidFill>
                <a:latin typeface="Calibri"/>
                <a:cs typeface="Calibri"/>
              </a:rPr>
            </a:br>
            <a:r>
              <a:rPr lang="en-GB" sz="3100" dirty="0">
                <a:solidFill>
                  <a:srgbClr val="566276"/>
                </a:solidFill>
                <a:latin typeface="Calibri"/>
                <a:cs typeface="Calibri"/>
              </a:rPr>
              <a:t>Group Exercise </a:t>
            </a:r>
            <a:endParaRPr lang="en-GB" sz="4000" dirty="0">
              <a:solidFill>
                <a:srgbClr val="566276"/>
              </a:solidFill>
              <a:ea typeface="+mj-lt"/>
              <a:cs typeface="+mj-lt"/>
            </a:endParaRPr>
          </a:p>
        </p:txBody>
      </p:sp>
    </p:spTree>
    <p:extLst>
      <p:ext uri="{BB962C8B-B14F-4D97-AF65-F5344CB8AC3E}">
        <p14:creationId xmlns:p14="http://schemas.microsoft.com/office/powerpoint/2010/main" val="1817020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E17497-510C-4FB7-8C75-D1E3DCA67B88}"/>
              </a:ext>
            </a:extLst>
          </p:cNvPr>
          <p:cNvSpPr>
            <a:spLocks noGrp="1"/>
          </p:cNvSpPr>
          <p:nvPr>
            <p:ph idx="1"/>
          </p:nvPr>
        </p:nvSpPr>
        <p:spPr>
          <a:xfrm>
            <a:off x="698762" y="915665"/>
            <a:ext cx="10821972" cy="4351338"/>
          </a:xfrm>
        </p:spPr>
        <p:txBody>
          <a:bodyPr vert="horz" lIns="91440" tIns="45720" rIns="91440" bIns="45720" rtlCol="0" anchor="t">
            <a:noAutofit/>
          </a:bodyPr>
          <a:lstStyle/>
          <a:p>
            <a:pPr marL="0" indent="0">
              <a:buNone/>
            </a:pPr>
            <a:r>
              <a:rPr lang="en-GB" sz="2000" b="1" dirty="0">
                <a:ea typeface="+mn-lt"/>
                <a:cs typeface="+mn-lt"/>
              </a:rPr>
              <a:t>Who's in your team/partnership?  </a:t>
            </a:r>
            <a:endParaRPr lang="en-US" sz="2000" b="1" dirty="0">
              <a:cs typeface="Calibri"/>
            </a:endParaRPr>
          </a:p>
          <a:p>
            <a:pPr marL="800100" lvl="1" indent="-342900">
              <a:buFont typeface="+mj-lt"/>
              <a:buAutoNum type="arabicPeriod"/>
            </a:pPr>
            <a:r>
              <a:rPr lang="en-GB" sz="1800" dirty="0">
                <a:cs typeface="Calibri"/>
              </a:rPr>
              <a:t>List all the agencies/organisations in your team/co-working situation</a:t>
            </a:r>
          </a:p>
          <a:p>
            <a:pPr marL="800100" lvl="1" indent="-342900">
              <a:buFont typeface="+mj-lt"/>
              <a:buAutoNum type="arabicPeriod"/>
            </a:pPr>
            <a:r>
              <a:rPr lang="en-GB" sz="1800" dirty="0">
                <a:cs typeface="Calibri"/>
              </a:rPr>
              <a:t>Go through each one and talk about how much you think their professional training focusses on behaviour-based or ecological ways of understanding problems and responding</a:t>
            </a:r>
          </a:p>
          <a:p>
            <a:pPr marL="800100" lvl="1" indent="-342900">
              <a:buFont typeface="+mj-lt"/>
              <a:buAutoNum type="arabicPeriod"/>
            </a:pPr>
            <a:r>
              <a:rPr lang="en-GB" sz="1800" dirty="0">
                <a:cs typeface="Calibri"/>
              </a:rPr>
              <a:t>Who do you think has the most expertise in working ecologically in your team or co/working situation? </a:t>
            </a:r>
          </a:p>
          <a:p>
            <a:pPr marL="971550" lvl="1" indent="-514350">
              <a:buAutoNum type="alphaLcParenR"/>
            </a:pPr>
            <a:endParaRPr lang="en-GB" sz="1800" dirty="0">
              <a:ea typeface="+mn-lt"/>
              <a:cs typeface="+mn-lt"/>
            </a:endParaRPr>
          </a:p>
          <a:p>
            <a:pPr marL="0" indent="0">
              <a:buNone/>
            </a:pPr>
            <a:r>
              <a:rPr lang="en-GB" sz="2000" b="1" dirty="0">
                <a:cs typeface="Calibri"/>
              </a:rPr>
              <a:t>Whose voice counts?  </a:t>
            </a:r>
            <a:endParaRPr lang="en-GB" sz="1800" dirty="0">
              <a:cs typeface="Calibri"/>
            </a:endParaRPr>
          </a:p>
          <a:p>
            <a:pPr marL="800100" lvl="1" indent="-342900">
              <a:buFont typeface="+mj-lt"/>
              <a:buAutoNum type="arabicPeriod"/>
            </a:pPr>
            <a:r>
              <a:rPr lang="en-GB" sz="1800" dirty="0">
                <a:cs typeface="Calibri"/>
              </a:rPr>
              <a:t>In your team, which agencies have the most influence? </a:t>
            </a:r>
            <a:endParaRPr lang="en-GB" sz="1800" dirty="0">
              <a:ea typeface="+mn-lt"/>
              <a:cs typeface="+mn-lt"/>
            </a:endParaRPr>
          </a:p>
          <a:p>
            <a:pPr marL="800100" lvl="1" indent="-342900">
              <a:buFont typeface="+mj-lt"/>
              <a:buAutoNum type="arabicPeriod"/>
            </a:pPr>
            <a:r>
              <a:rPr lang="en-GB" sz="1800" dirty="0">
                <a:ea typeface="+mn-lt"/>
                <a:cs typeface="+mn-lt"/>
              </a:rPr>
              <a:t>Are those with expertise in ecological approaches given priority or not? </a:t>
            </a:r>
            <a:endParaRPr lang="en-GB" sz="1800" dirty="0">
              <a:cs typeface="Calibri"/>
            </a:endParaRPr>
          </a:p>
          <a:p>
            <a:pPr marL="800100" lvl="1" indent="-342900">
              <a:buFont typeface="+mj-lt"/>
              <a:buAutoNum type="arabicPeriod"/>
            </a:pPr>
            <a:r>
              <a:rPr lang="en-GB" sz="1800" dirty="0">
                <a:cs typeface="Calibri"/>
              </a:rPr>
              <a:t>Try reflect honestly on whether the following factors impact relationships between agencies and who has most influence in your team: if someone is wearing uniform; if their agency is used to working outside the home; their gender; a person's job title.  Anything else you would add to this list?</a:t>
            </a:r>
            <a:endParaRPr lang="en-GB" sz="2600" dirty="0">
              <a:cs typeface="Calibri"/>
            </a:endParaRPr>
          </a:p>
          <a:p>
            <a:pPr marL="457200" lvl="1" indent="0">
              <a:buNone/>
            </a:pPr>
            <a:endParaRPr lang="en-GB" sz="1800" dirty="0">
              <a:cs typeface="Calibri"/>
            </a:endParaRPr>
          </a:p>
          <a:p>
            <a:pPr marL="457200" lvl="1" indent="0">
              <a:buNone/>
            </a:pPr>
            <a:endParaRPr lang="en-GB" sz="1800" dirty="0">
              <a:cs typeface="Calibri"/>
            </a:endParaRPr>
          </a:p>
          <a:p>
            <a:pPr marL="457200" lvl="1" indent="0">
              <a:buNone/>
            </a:pPr>
            <a:endParaRPr lang="en-GB" sz="1800" dirty="0">
              <a:cs typeface="Calibri"/>
            </a:endParaRPr>
          </a:p>
        </p:txBody>
      </p:sp>
      <p:sp>
        <p:nvSpPr>
          <p:cNvPr id="4" name="TextBox 3">
            <a:extLst>
              <a:ext uri="{FF2B5EF4-FFF2-40B4-BE49-F238E27FC236}">
                <a16:creationId xmlns:a16="http://schemas.microsoft.com/office/drawing/2014/main" id="{8537A2C8-D6D4-4A93-54FC-3B734088643D}"/>
              </a:ext>
            </a:extLst>
          </p:cNvPr>
          <p:cNvSpPr txBox="1"/>
          <p:nvPr/>
        </p:nvSpPr>
        <p:spPr>
          <a:xfrm>
            <a:off x="1445144" y="6273225"/>
            <a:ext cx="11415992"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ea typeface="+mn-lt"/>
                <a:cs typeface="Arial" panose="020B0604020202020204" pitchFamily="34" charset="0"/>
              </a:rPr>
              <a:t>Encourage participants to think of a recent example of multi-agency joint work  </a:t>
            </a:r>
          </a:p>
          <a:p>
            <a:pPr algn="l"/>
            <a:endParaRPr lang="en-GB" dirty="0">
              <a:solidFill>
                <a:srgbClr val="566276"/>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71C37E-E5A1-4E18-C131-D5A467E3047D}"/>
              </a:ext>
            </a:extLst>
          </p:cNvPr>
          <p:cNvSpPr txBox="1"/>
          <p:nvPr/>
        </p:nvSpPr>
        <p:spPr>
          <a:xfrm>
            <a:off x="423027" y="5561277"/>
            <a:ext cx="1905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b="1" dirty="0">
                <a:latin typeface="Arial" panose="020B0604020202020204" pitchFamily="34" charset="0"/>
                <a:cs typeface="Arial" panose="020B0604020202020204" pitchFamily="34" charset="0"/>
              </a:rPr>
              <a:t>Continued....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322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1041BB-8B0A-5438-D3E9-23D06D2F0467}"/>
              </a:ext>
            </a:extLst>
          </p:cNvPr>
          <p:cNvSpPr>
            <a:spLocks noGrp="1"/>
          </p:cNvSpPr>
          <p:nvPr>
            <p:ph idx="1"/>
          </p:nvPr>
        </p:nvSpPr>
        <p:spPr>
          <a:xfrm>
            <a:off x="680301" y="816957"/>
            <a:ext cx="10831398" cy="4351338"/>
          </a:xfrm>
        </p:spPr>
        <p:txBody>
          <a:bodyPr vert="horz" lIns="91440" tIns="45720" rIns="91440" bIns="45720" rtlCol="0" anchor="t">
            <a:normAutofit fontScale="92500" lnSpcReduction="20000"/>
          </a:bodyPr>
          <a:lstStyle/>
          <a:p>
            <a:pPr marL="0" indent="0">
              <a:buNone/>
            </a:pPr>
            <a:r>
              <a:rPr lang="en-GB" sz="2200" b="1" dirty="0">
                <a:ea typeface="+mn-lt"/>
                <a:cs typeface="+mn-lt"/>
              </a:rPr>
              <a:t>What does your work involve?</a:t>
            </a:r>
            <a:endParaRPr lang="en-US" sz="2200" dirty="0">
              <a:ea typeface="+mn-lt"/>
              <a:cs typeface="+mn-lt"/>
            </a:endParaRPr>
          </a:p>
          <a:p>
            <a:pPr marL="457200" indent="-457200">
              <a:buFont typeface="+mj-lt"/>
              <a:buAutoNum type="arabicPeriod"/>
            </a:pPr>
            <a:r>
              <a:rPr lang="en-GB" sz="1900" dirty="0">
                <a:ea typeface="+mn-lt"/>
                <a:cs typeface="+mn-lt"/>
              </a:rPr>
              <a:t>Write down some responses young people receive from your team/co-working partnership </a:t>
            </a:r>
          </a:p>
          <a:p>
            <a:pPr marL="457200" indent="-457200">
              <a:buFont typeface="+mj-lt"/>
              <a:buAutoNum type="arabicPeriod"/>
            </a:pPr>
            <a:r>
              <a:rPr lang="en-GB" sz="1900" dirty="0">
                <a:ea typeface="+mn-lt"/>
                <a:cs typeface="+mn-lt"/>
              </a:rPr>
              <a:t>Think about whether each one targets the behaviour of young people or tries to change the environment or context</a:t>
            </a:r>
            <a:endParaRPr lang="en-US" sz="1900" dirty="0">
              <a:ea typeface="+mn-lt"/>
              <a:cs typeface="+mn-lt"/>
            </a:endParaRPr>
          </a:p>
          <a:p>
            <a:pPr marL="457200" indent="-457200">
              <a:buFont typeface="+mj-lt"/>
              <a:buAutoNum type="arabicPeriod"/>
            </a:pPr>
            <a:r>
              <a:rPr lang="en-GB" sz="1900" dirty="0">
                <a:ea typeface="+mn-lt"/>
                <a:cs typeface="+mn-lt"/>
              </a:rPr>
              <a:t>Focus on one behaviour-based response. Try to think about the beliefs that underpin this approach. Do you agree with this belief? What would others in your team say? What do you think young people would think about it?  As an example: a 'knife carrying awareness programme' is based on a belief that if young people are more aware of the dangers of knife carrying, they will choose not to do it.</a:t>
            </a:r>
          </a:p>
          <a:p>
            <a:pPr marL="0" indent="0">
              <a:buNone/>
            </a:pPr>
            <a:endParaRPr lang="en-GB" sz="2000" b="1" dirty="0">
              <a:ea typeface="+mn-lt"/>
              <a:cs typeface="+mn-lt"/>
            </a:endParaRPr>
          </a:p>
          <a:p>
            <a:pPr marL="0" indent="0">
              <a:buNone/>
            </a:pPr>
            <a:r>
              <a:rPr lang="en-GB" sz="2200" b="1" dirty="0">
                <a:ea typeface="+mn-lt"/>
                <a:cs typeface="+mn-lt"/>
              </a:rPr>
              <a:t>What needs to change?</a:t>
            </a:r>
            <a:endParaRPr lang="en-US" sz="2200" dirty="0">
              <a:cs typeface="Calibri"/>
            </a:endParaRPr>
          </a:p>
          <a:p>
            <a:pPr marL="971550" lvl="1" indent="-514350">
              <a:buFont typeface="+mj-lt"/>
              <a:buAutoNum type="arabicPeriod"/>
            </a:pPr>
            <a:r>
              <a:rPr lang="en-GB" sz="1900" dirty="0">
                <a:ea typeface="+mn-lt"/>
                <a:cs typeface="+mn-lt"/>
              </a:rPr>
              <a:t>What could help your team understand whether a behaviour-based or ecological approach is needed? </a:t>
            </a:r>
          </a:p>
          <a:p>
            <a:pPr marL="971550" lvl="1" indent="-514350">
              <a:buFont typeface="+mj-lt"/>
              <a:buAutoNum type="arabicPeriod"/>
            </a:pPr>
            <a:r>
              <a:rPr lang="en-GB" sz="1900" dirty="0">
                <a:ea typeface="+mn-lt"/>
                <a:cs typeface="+mn-lt"/>
              </a:rPr>
              <a:t>How could you adapt your current assessments, plans and responses to make them more ecological?  </a:t>
            </a:r>
          </a:p>
          <a:p>
            <a:pPr marL="971550" lvl="1" indent="-514350">
              <a:buFont typeface="+mj-lt"/>
              <a:buAutoNum type="arabicPeriod"/>
            </a:pPr>
            <a:r>
              <a:rPr lang="en-GB" sz="1900" dirty="0">
                <a:cs typeface="Calibri"/>
              </a:rPr>
              <a:t>Who can help you make sure ecological responses happen (i.e. talk to commissioners)?</a:t>
            </a:r>
            <a:endParaRPr lang="en-GB" sz="1900" dirty="0">
              <a:ea typeface="+mn-lt"/>
              <a:cs typeface="+mn-lt"/>
            </a:endParaRPr>
          </a:p>
          <a:p>
            <a:pPr marL="800100" indent="-342900">
              <a:buFont typeface="+mj-lt"/>
              <a:buAutoNum type="arabicPeriod"/>
            </a:pPr>
            <a:endParaRPr lang="en-GB" sz="1800" dirty="0">
              <a:ea typeface="+mn-lt"/>
              <a:cs typeface="+mn-lt"/>
            </a:endParaRPr>
          </a:p>
          <a:p>
            <a:pPr marL="971550" lvl="1" indent="-514350"/>
            <a:endParaRPr lang="en-GB" dirty="0">
              <a:cs typeface="Calibri"/>
            </a:endParaRPr>
          </a:p>
        </p:txBody>
      </p:sp>
    </p:spTree>
    <p:extLst>
      <p:ext uri="{BB962C8B-B14F-4D97-AF65-F5344CB8AC3E}">
        <p14:creationId xmlns:p14="http://schemas.microsoft.com/office/powerpoint/2010/main" val="3657797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74FCD4D-31D4-86D7-CDEF-3970F773C146}"/>
              </a:ext>
            </a:extLst>
          </p:cNvPr>
          <p:cNvSpPr txBox="1"/>
          <p:nvPr/>
        </p:nvSpPr>
        <p:spPr>
          <a:xfrm>
            <a:off x="3048786" y="2930344"/>
            <a:ext cx="6094428" cy="1800493"/>
          </a:xfrm>
          <a:prstGeom prst="rect">
            <a:avLst/>
          </a:prstGeom>
          <a:noFill/>
        </p:spPr>
        <p:txBody>
          <a:bodyPr wrap="square">
            <a:spAutoFit/>
          </a:bodyPr>
          <a:lstStyle/>
          <a:p>
            <a:pPr algn="ctr"/>
            <a:r>
              <a:rPr kumimoji="0" lang="en-GB" sz="4000" b="0" i="0" u="none" strike="noStrike" kern="1200" cap="none" spc="0" normalizeH="0" baseline="0" noProof="0" dirty="0">
                <a:ln>
                  <a:noFill/>
                </a:ln>
                <a:solidFill>
                  <a:srgbClr val="566276"/>
                </a:solidFill>
                <a:effectLst/>
                <a:uLnTx/>
                <a:uFillTx/>
                <a:latin typeface="Calibri"/>
                <a:ea typeface="+mj-ea"/>
                <a:cs typeface="Calibri"/>
              </a:rPr>
              <a:t>Extra-familial harm</a:t>
            </a:r>
            <a:br>
              <a:rPr kumimoji="0" lang="en-GB" sz="4000" b="0" i="0" u="none" strike="noStrike" kern="1200" cap="none" spc="0" normalizeH="0" baseline="0" noProof="0" dirty="0">
                <a:ln>
                  <a:noFill/>
                </a:ln>
                <a:solidFill>
                  <a:srgbClr val="566276"/>
                </a:solidFill>
                <a:effectLst/>
                <a:uLnTx/>
                <a:uFillTx/>
                <a:latin typeface="Calibri"/>
                <a:ea typeface="+mj-ea"/>
                <a:cs typeface="Calibri"/>
              </a:rPr>
            </a:br>
            <a:br>
              <a:rPr kumimoji="0" lang="en-GB" sz="4000" b="0" i="0" u="none" strike="noStrike" kern="1200" cap="none" spc="0" normalizeH="0" baseline="0" noProof="0" dirty="0">
                <a:ln>
                  <a:noFill/>
                </a:ln>
                <a:solidFill>
                  <a:srgbClr val="566276"/>
                </a:solidFill>
                <a:effectLst/>
                <a:uLnTx/>
                <a:uFillTx/>
                <a:latin typeface="Calibri"/>
                <a:ea typeface="+mj-ea"/>
                <a:cs typeface="Calibri"/>
              </a:rPr>
            </a:br>
            <a:r>
              <a:rPr kumimoji="0" lang="en-GB" sz="3100" b="0" i="0" u="none" strike="noStrike" kern="1200" cap="none" spc="0" normalizeH="0" baseline="0" noProof="0" dirty="0">
                <a:ln>
                  <a:noFill/>
                </a:ln>
                <a:solidFill>
                  <a:srgbClr val="566276"/>
                </a:solidFill>
                <a:effectLst/>
                <a:uLnTx/>
                <a:uFillTx/>
                <a:latin typeface="Calibri"/>
                <a:ea typeface="+mj-ea"/>
                <a:cs typeface="Calibri"/>
              </a:rPr>
              <a:t>Group Exercise </a:t>
            </a:r>
            <a:endParaRPr lang="en-GB" dirty="0"/>
          </a:p>
        </p:txBody>
      </p:sp>
    </p:spTree>
    <p:extLst>
      <p:ext uri="{BB962C8B-B14F-4D97-AF65-F5344CB8AC3E}">
        <p14:creationId xmlns:p14="http://schemas.microsoft.com/office/powerpoint/2010/main" val="135248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1E9F4-BB0D-43E1-88DF-38D38DA445BF}"/>
              </a:ext>
            </a:extLst>
          </p:cNvPr>
          <p:cNvSpPr>
            <a:spLocks noGrp="1"/>
          </p:cNvSpPr>
          <p:nvPr>
            <p:ph type="title"/>
          </p:nvPr>
        </p:nvSpPr>
        <p:spPr>
          <a:xfrm>
            <a:off x="329938" y="215423"/>
            <a:ext cx="4912665" cy="906326"/>
          </a:xfrm>
        </p:spPr>
        <p:txBody>
          <a:bodyPr>
            <a:normAutofit/>
          </a:bodyPr>
          <a:lstStyle/>
          <a:p>
            <a:r>
              <a:rPr lang="en-GB" sz="2800" dirty="0">
                <a:solidFill>
                  <a:srgbClr val="566276"/>
                </a:solidFill>
                <a:latin typeface="Arial" panose="020B0604020202020204" pitchFamily="34" charset="0"/>
                <a:cs typeface="Arial" panose="020B0604020202020204" pitchFamily="34" charset="0"/>
              </a:rPr>
              <a:t>Before you begin…</a:t>
            </a:r>
          </a:p>
        </p:txBody>
      </p:sp>
      <p:sp>
        <p:nvSpPr>
          <p:cNvPr id="3" name="Content Placeholder 2">
            <a:extLst>
              <a:ext uri="{FF2B5EF4-FFF2-40B4-BE49-F238E27FC236}">
                <a16:creationId xmlns:a16="http://schemas.microsoft.com/office/drawing/2014/main" id="{911F1DF5-CF91-4673-8574-AF92506B9F04}"/>
              </a:ext>
            </a:extLst>
          </p:cNvPr>
          <p:cNvSpPr>
            <a:spLocks noGrp="1"/>
          </p:cNvSpPr>
          <p:nvPr>
            <p:ph idx="1"/>
          </p:nvPr>
        </p:nvSpPr>
        <p:spPr>
          <a:xfrm>
            <a:off x="697584" y="1504036"/>
            <a:ext cx="5398416" cy="4085751"/>
          </a:xfrm>
        </p:spPr>
        <p:txBody>
          <a:bodyPr vert="horz" lIns="91440" tIns="45720" rIns="91440" bIns="45720" rtlCol="0" anchor="t">
            <a:noAutofit/>
          </a:bodyPr>
          <a:lstStyle/>
          <a:p>
            <a:r>
              <a:rPr lang="en-GB" sz="1600" dirty="0"/>
              <a:t>This workshop is to help multi-agency practitioners who are developing Contextual Safeguarding approaches to reflect on what this means for multi-agency working.</a:t>
            </a:r>
            <a:endParaRPr lang="en-GB" sz="1600" dirty="0">
              <a:cs typeface="Calibri"/>
            </a:endParaRPr>
          </a:p>
          <a:p>
            <a:r>
              <a:rPr lang="en-GB" sz="1600" dirty="0"/>
              <a:t>It is designed to be a team activity.  It can be used in a multi-agency setting or by single agencies reflecting on how they interact with their partners.</a:t>
            </a:r>
            <a:endParaRPr lang="en-GB" sz="1600" dirty="0">
              <a:cs typeface="Calibri"/>
            </a:endParaRPr>
          </a:p>
          <a:p>
            <a:r>
              <a:rPr lang="en-GB" sz="1600" dirty="0"/>
              <a:t>It should last 45-60 minutes.</a:t>
            </a:r>
            <a:endParaRPr lang="en-GB" sz="1600" dirty="0">
              <a:cs typeface="Calibri"/>
            </a:endParaRPr>
          </a:p>
          <a:p>
            <a:r>
              <a:rPr lang="en-GB" sz="1600" dirty="0"/>
              <a:t>We recommend that you nominate 1-2 facilitators. Before they begin it is helpful that they read the supporting briefing. </a:t>
            </a:r>
          </a:p>
          <a:p>
            <a:r>
              <a:rPr lang="en-GB" sz="1600" dirty="0"/>
              <a:t>The estimated time needed for each slide is listed in the bottom left corner.</a:t>
            </a:r>
          </a:p>
          <a:p>
            <a:r>
              <a:rPr lang="en-GB" sz="1600" dirty="0"/>
              <a:t>Each slide has a logo that explains to the facilitator what to do.</a:t>
            </a:r>
          </a:p>
          <a:p>
            <a:r>
              <a:rPr lang="en-GB" sz="1600" dirty="0"/>
              <a:t>Instructions for the facilitator are listed in the bar at the bottom of the slide.</a:t>
            </a:r>
            <a:endParaRPr lang="en-GB" sz="1600" dirty="0">
              <a:cs typeface="Calibri"/>
            </a:endParaRPr>
          </a:p>
        </p:txBody>
      </p:sp>
      <p:cxnSp>
        <p:nvCxnSpPr>
          <p:cNvPr id="27" name="Connector: Curved 26">
            <a:extLst>
              <a:ext uri="{FF2B5EF4-FFF2-40B4-BE49-F238E27FC236}">
                <a16:creationId xmlns:a16="http://schemas.microsoft.com/office/drawing/2014/main" id="{6FEEE89B-493A-51A1-25F5-CFEDFC9A8DCD}"/>
              </a:ext>
            </a:extLst>
          </p:cNvPr>
          <p:cNvCxnSpPr>
            <a:cxnSpLocks/>
          </p:cNvCxnSpPr>
          <p:nvPr/>
        </p:nvCxnSpPr>
        <p:spPr>
          <a:xfrm>
            <a:off x="3082568" y="5722073"/>
            <a:ext cx="584462" cy="534178"/>
          </a:xfrm>
          <a:prstGeom prst="curvedConnector3">
            <a:avLst>
              <a:gd name="adj1" fmla="val 50000"/>
            </a:avLst>
          </a:prstGeom>
          <a:ln w="28575">
            <a:solidFill>
              <a:srgbClr val="566276"/>
            </a:solidFill>
            <a:tailEnd type="triangle"/>
          </a:ln>
        </p:spPr>
        <p:style>
          <a:lnRef idx="1">
            <a:schemeClr val="accent1"/>
          </a:lnRef>
          <a:fillRef idx="0">
            <a:schemeClr val="accent1"/>
          </a:fillRef>
          <a:effectRef idx="0">
            <a:schemeClr val="accent1"/>
          </a:effectRef>
          <a:fontRef idx="minor">
            <a:schemeClr val="tx1"/>
          </a:fontRef>
        </p:style>
      </p:cxnSp>
      <p:grpSp>
        <p:nvGrpSpPr>
          <p:cNvPr id="30" name="Group 29">
            <a:extLst>
              <a:ext uri="{FF2B5EF4-FFF2-40B4-BE49-F238E27FC236}">
                <a16:creationId xmlns:a16="http://schemas.microsoft.com/office/drawing/2014/main" id="{05AD6DAB-C4E0-5BA1-BB40-7D19E9A10B36}"/>
              </a:ext>
            </a:extLst>
          </p:cNvPr>
          <p:cNvGrpSpPr/>
          <p:nvPr/>
        </p:nvGrpSpPr>
        <p:grpSpPr>
          <a:xfrm>
            <a:off x="131975" y="5994351"/>
            <a:ext cx="871225" cy="863649"/>
            <a:chOff x="8837678" y="305064"/>
            <a:chExt cx="1095375" cy="1085850"/>
          </a:xfrm>
        </p:grpSpPr>
        <p:sp>
          <p:nvSpPr>
            <p:cNvPr id="31" name="Oval 30">
              <a:extLst>
                <a:ext uri="{FF2B5EF4-FFF2-40B4-BE49-F238E27FC236}">
                  <a16:creationId xmlns:a16="http://schemas.microsoft.com/office/drawing/2014/main" id="{F8E41CCC-CB7B-0984-1731-3F188B4898F6}"/>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 name="Graphic 31" descr="Teacher outline">
              <a:extLst>
                <a:ext uri="{FF2B5EF4-FFF2-40B4-BE49-F238E27FC236}">
                  <a16:creationId xmlns:a16="http://schemas.microsoft.com/office/drawing/2014/main" id="{B5BC6F88-775B-5301-8560-BE1B0654CA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33" name="TextBox 32">
            <a:extLst>
              <a:ext uri="{FF2B5EF4-FFF2-40B4-BE49-F238E27FC236}">
                <a16:creationId xmlns:a16="http://schemas.microsoft.com/office/drawing/2014/main" id="{002FF4A7-106A-FE8B-EB4C-A49FD47DC141}"/>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1 minute</a:t>
            </a:r>
          </a:p>
        </p:txBody>
      </p:sp>
      <p:cxnSp>
        <p:nvCxnSpPr>
          <p:cNvPr id="34" name="Connector: Curved 33">
            <a:extLst>
              <a:ext uri="{FF2B5EF4-FFF2-40B4-BE49-F238E27FC236}">
                <a16:creationId xmlns:a16="http://schemas.microsoft.com/office/drawing/2014/main" id="{5D28EE3A-1283-2BA5-FC62-484D4A1A610A}"/>
              </a:ext>
            </a:extLst>
          </p:cNvPr>
          <p:cNvCxnSpPr>
            <a:cxnSpLocks/>
          </p:cNvCxnSpPr>
          <p:nvPr/>
        </p:nvCxnSpPr>
        <p:spPr>
          <a:xfrm rot="5400000">
            <a:off x="-87652" y="4773189"/>
            <a:ext cx="1310478" cy="727282"/>
          </a:xfrm>
          <a:prstGeom prst="curvedConnector3">
            <a:avLst>
              <a:gd name="adj1" fmla="val 37771"/>
            </a:avLst>
          </a:prstGeom>
          <a:ln w="28575">
            <a:solidFill>
              <a:srgbClr val="566276"/>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8BD86676-3B22-444A-C74C-366A01881071}"/>
              </a:ext>
            </a:extLst>
          </p:cNvPr>
          <p:cNvSpPr txBox="1"/>
          <p:nvPr/>
        </p:nvSpPr>
        <p:spPr>
          <a:xfrm>
            <a:off x="1244338" y="6256250"/>
            <a:ext cx="3855563"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cs typeface="Arial" panose="020B0604020202020204" pitchFamily="34" charset="0"/>
              </a:rPr>
              <a:t>This is where instructions for the facilitator are.</a:t>
            </a:r>
          </a:p>
        </p:txBody>
      </p:sp>
      <p:grpSp>
        <p:nvGrpSpPr>
          <p:cNvPr id="47" name="Group 46">
            <a:extLst>
              <a:ext uri="{FF2B5EF4-FFF2-40B4-BE49-F238E27FC236}">
                <a16:creationId xmlns:a16="http://schemas.microsoft.com/office/drawing/2014/main" id="{B80E1E4F-CF99-3542-33E0-071B20C1E01C}"/>
              </a:ext>
            </a:extLst>
          </p:cNvPr>
          <p:cNvGrpSpPr/>
          <p:nvPr/>
        </p:nvGrpSpPr>
        <p:grpSpPr>
          <a:xfrm>
            <a:off x="6932801" y="607726"/>
            <a:ext cx="5003153" cy="4601456"/>
            <a:chOff x="6932801" y="607726"/>
            <a:chExt cx="5003153" cy="4601456"/>
          </a:xfrm>
        </p:grpSpPr>
        <p:grpSp>
          <p:nvGrpSpPr>
            <p:cNvPr id="46" name="Group 45">
              <a:extLst>
                <a:ext uri="{FF2B5EF4-FFF2-40B4-BE49-F238E27FC236}">
                  <a16:creationId xmlns:a16="http://schemas.microsoft.com/office/drawing/2014/main" id="{00232839-71AE-809F-0E3C-0B9372DF9786}"/>
                </a:ext>
              </a:extLst>
            </p:cNvPr>
            <p:cNvGrpSpPr/>
            <p:nvPr/>
          </p:nvGrpSpPr>
          <p:grpSpPr>
            <a:xfrm>
              <a:off x="6932801" y="1504036"/>
              <a:ext cx="3855672" cy="3705146"/>
              <a:chOff x="6932801" y="1504036"/>
              <a:chExt cx="3855672" cy="3705146"/>
            </a:xfrm>
          </p:grpSpPr>
          <p:grpSp>
            <p:nvGrpSpPr>
              <p:cNvPr id="16" name="Group 15">
                <a:extLst>
                  <a:ext uri="{FF2B5EF4-FFF2-40B4-BE49-F238E27FC236}">
                    <a16:creationId xmlns:a16="http://schemas.microsoft.com/office/drawing/2014/main" id="{B42DA412-87E0-7D8B-D8A1-C23334490BC8}"/>
                  </a:ext>
                </a:extLst>
              </p:cNvPr>
              <p:cNvGrpSpPr/>
              <p:nvPr/>
            </p:nvGrpSpPr>
            <p:grpSpPr>
              <a:xfrm>
                <a:off x="6932801" y="1504036"/>
                <a:ext cx="1095375" cy="1085850"/>
                <a:chOff x="8837678" y="305064"/>
                <a:chExt cx="1095375" cy="1085850"/>
              </a:xfrm>
            </p:grpSpPr>
            <p:sp>
              <p:nvSpPr>
                <p:cNvPr id="12" name="Oval 11">
                  <a:extLst>
                    <a:ext uri="{FF2B5EF4-FFF2-40B4-BE49-F238E27FC236}">
                      <a16:creationId xmlns:a16="http://schemas.microsoft.com/office/drawing/2014/main" id="{D92418DE-5EB0-D22B-F135-72EECD106C75}"/>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Teacher outline">
                  <a:extLst>
                    <a:ext uri="{FF2B5EF4-FFF2-40B4-BE49-F238E27FC236}">
                      <a16:creationId xmlns:a16="http://schemas.microsoft.com/office/drawing/2014/main" id="{EC6219DA-AD00-8567-FE17-7F5BCA507F8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28165" y="370628"/>
                  <a:ext cx="914400" cy="914400"/>
                </a:xfrm>
                <a:prstGeom prst="rect">
                  <a:avLst/>
                </a:prstGeom>
              </p:spPr>
            </p:pic>
          </p:grpSp>
          <p:sp>
            <p:nvSpPr>
              <p:cNvPr id="17" name="TextBox 16">
                <a:extLst>
                  <a:ext uri="{FF2B5EF4-FFF2-40B4-BE49-F238E27FC236}">
                    <a16:creationId xmlns:a16="http://schemas.microsoft.com/office/drawing/2014/main" id="{5215AA2E-9FAF-15E5-BF94-DA28C34B39AA}"/>
                  </a:ext>
                </a:extLst>
              </p:cNvPr>
              <p:cNvSpPr txBox="1"/>
              <p:nvPr/>
            </p:nvSpPr>
            <p:spPr>
              <a:xfrm>
                <a:off x="8251115" y="1698169"/>
                <a:ext cx="2537358"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Read this slide out to the group</a:t>
                </a:r>
              </a:p>
            </p:txBody>
          </p:sp>
          <p:grpSp>
            <p:nvGrpSpPr>
              <p:cNvPr id="21" name="Group 20">
                <a:extLst>
                  <a:ext uri="{FF2B5EF4-FFF2-40B4-BE49-F238E27FC236}">
                    <a16:creationId xmlns:a16="http://schemas.microsoft.com/office/drawing/2014/main" id="{9FA21EBA-AEA2-3022-9681-B221E383F518}"/>
                  </a:ext>
                </a:extLst>
              </p:cNvPr>
              <p:cNvGrpSpPr/>
              <p:nvPr/>
            </p:nvGrpSpPr>
            <p:grpSpPr>
              <a:xfrm>
                <a:off x="6932801" y="2813684"/>
                <a:ext cx="1095375" cy="1085850"/>
                <a:chOff x="6913947" y="2237264"/>
                <a:chExt cx="1095375" cy="1085850"/>
              </a:xfrm>
            </p:grpSpPr>
            <p:sp>
              <p:nvSpPr>
                <p:cNvPr id="15" name="Oval 14">
                  <a:extLst>
                    <a:ext uri="{FF2B5EF4-FFF2-40B4-BE49-F238E27FC236}">
                      <a16:creationId xmlns:a16="http://schemas.microsoft.com/office/drawing/2014/main" id="{47C133F0-6C49-74DA-CB5F-E357510F6AD6}"/>
                    </a:ext>
                  </a:extLst>
                </p:cNvPr>
                <p:cNvSpPr/>
                <p:nvPr/>
              </p:nvSpPr>
              <p:spPr>
                <a:xfrm>
                  <a:off x="6913947" y="22372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Graphic 18" descr="Group brainstorm with solid fill">
                  <a:extLst>
                    <a:ext uri="{FF2B5EF4-FFF2-40B4-BE49-F238E27FC236}">
                      <a16:creationId xmlns:a16="http://schemas.microsoft.com/office/drawing/2014/main" id="{53B52840-8444-1BB8-092D-2CAA1306B94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04434" y="2281712"/>
                  <a:ext cx="914400" cy="914400"/>
                </a:xfrm>
                <a:prstGeom prst="rect">
                  <a:avLst/>
                </a:prstGeom>
              </p:spPr>
            </p:pic>
          </p:grpSp>
          <p:sp>
            <p:nvSpPr>
              <p:cNvPr id="20" name="TextBox 19">
                <a:extLst>
                  <a:ext uri="{FF2B5EF4-FFF2-40B4-BE49-F238E27FC236}">
                    <a16:creationId xmlns:a16="http://schemas.microsoft.com/office/drawing/2014/main" id="{867469B0-B17C-426C-D56D-E126EADBB86F}"/>
                  </a:ext>
                </a:extLst>
              </p:cNvPr>
              <p:cNvSpPr txBox="1"/>
              <p:nvPr/>
            </p:nvSpPr>
            <p:spPr>
              <a:xfrm>
                <a:off x="8251115" y="3094836"/>
                <a:ext cx="2537358"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This is an activity</a:t>
                </a:r>
              </a:p>
            </p:txBody>
          </p:sp>
          <p:grpSp>
            <p:nvGrpSpPr>
              <p:cNvPr id="25" name="Group 24">
                <a:extLst>
                  <a:ext uri="{FF2B5EF4-FFF2-40B4-BE49-F238E27FC236}">
                    <a16:creationId xmlns:a16="http://schemas.microsoft.com/office/drawing/2014/main" id="{93136DDB-7E45-2FAC-727B-971AFA1F534D}"/>
                  </a:ext>
                </a:extLst>
              </p:cNvPr>
              <p:cNvGrpSpPr/>
              <p:nvPr/>
            </p:nvGrpSpPr>
            <p:grpSpPr>
              <a:xfrm>
                <a:off x="6932801" y="4123332"/>
                <a:ext cx="1095375" cy="1085850"/>
                <a:chOff x="6913947" y="3546912"/>
                <a:chExt cx="1095375" cy="1085850"/>
              </a:xfrm>
            </p:grpSpPr>
            <p:sp>
              <p:nvSpPr>
                <p:cNvPr id="14" name="Oval 13">
                  <a:extLst>
                    <a:ext uri="{FF2B5EF4-FFF2-40B4-BE49-F238E27FC236}">
                      <a16:creationId xmlns:a16="http://schemas.microsoft.com/office/drawing/2014/main" id="{C5E5A004-205D-7675-BEEA-D1DB2C021A72}"/>
                    </a:ext>
                  </a:extLst>
                </p:cNvPr>
                <p:cNvSpPr/>
                <p:nvPr/>
              </p:nvSpPr>
              <p:spPr>
                <a:xfrm>
                  <a:off x="6913947" y="3546912"/>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Graphic 22" descr="Chat with solid fill">
                  <a:extLst>
                    <a:ext uri="{FF2B5EF4-FFF2-40B4-BE49-F238E27FC236}">
                      <a16:creationId xmlns:a16="http://schemas.microsoft.com/office/drawing/2014/main" id="{4E485493-2510-69F2-8EB2-CAE829BC0BD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004434" y="3683088"/>
                  <a:ext cx="914400" cy="914400"/>
                </a:xfrm>
                <a:prstGeom prst="rect">
                  <a:avLst/>
                </a:prstGeom>
              </p:spPr>
            </p:pic>
          </p:grpSp>
          <p:sp>
            <p:nvSpPr>
              <p:cNvPr id="24" name="TextBox 23">
                <a:extLst>
                  <a:ext uri="{FF2B5EF4-FFF2-40B4-BE49-F238E27FC236}">
                    <a16:creationId xmlns:a16="http://schemas.microsoft.com/office/drawing/2014/main" id="{2BC5B6A9-6877-3CAF-EF28-6A1341DFA6E3}"/>
                  </a:ext>
                </a:extLst>
              </p:cNvPr>
              <p:cNvSpPr txBox="1"/>
              <p:nvPr/>
            </p:nvSpPr>
            <p:spPr>
              <a:xfrm>
                <a:off x="8251115" y="4481591"/>
                <a:ext cx="2537358"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Discussion</a:t>
                </a:r>
              </a:p>
            </p:txBody>
          </p:sp>
        </p:grpSp>
        <p:sp>
          <p:nvSpPr>
            <p:cNvPr id="40" name="Title 1">
              <a:extLst>
                <a:ext uri="{FF2B5EF4-FFF2-40B4-BE49-F238E27FC236}">
                  <a16:creationId xmlns:a16="http://schemas.microsoft.com/office/drawing/2014/main" id="{6DBDDA0F-1CC7-9642-9A69-406518700548}"/>
                </a:ext>
              </a:extLst>
            </p:cNvPr>
            <p:cNvSpPr txBox="1">
              <a:spLocks/>
            </p:cNvSpPr>
            <p:nvPr/>
          </p:nvSpPr>
          <p:spPr>
            <a:xfrm>
              <a:off x="6932802" y="607726"/>
              <a:ext cx="5003152" cy="9063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2800" u="sng" dirty="0">
                  <a:solidFill>
                    <a:srgbClr val="566276"/>
                  </a:solidFill>
                </a:rPr>
                <a:t>Key to logos</a:t>
              </a:r>
            </a:p>
          </p:txBody>
        </p:sp>
      </p:grpSp>
      <p:cxnSp>
        <p:nvCxnSpPr>
          <p:cNvPr id="43" name="Connector: Curved 42">
            <a:extLst>
              <a:ext uri="{FF2B5EF4-FFF2-40B4-BE49-F238E27FC236}">
                <a16:creationId xmlns:a16="http://schemas.microsoft.com/office/drawing/2014/main" id="{DBA04B81-1DBA-3483-2DA0-7F3839E1EFB5}"/>
              </a:ext>
            </a:extLst>
          </p:cNvPr>
          <p:cNvCxnSpPr>
            <a:cxnSpLocks/>
          </p:cNvCxnSpPr>
          <p:nvPr/>
        </p:nvCxnSpPr>
        <p:spPr>
          <a:xfrm flipV="1">
            <a:off x="5637707" y="3772532"/>
            <a:ext cx="1204606" cy="1134287"/>
          </a:xfrm>
          <a:prstGeom prst="curvedConnector3">
            <a:avLst>
              <a:gd name="adj1" fmla="val 50000"/>
            </a:avLst>
          </a:prstGeom>
          <a:ln w="28575">
            <a:solidFill>
              <a:srgbClr val="56627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697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E17497-510C-4FB7-8C75-D1E3DCA67B88}"/>
              </a:ext>
            </a:extLst>
          </p:cNvPr>
          <p:cNvSpPr>
            <a:spLocks noGrp="1"/>
          </p:cNvSpPr>
          <p:nvPr>
            <p:ph idx="1"/>
          </p:nvPr>
        </p:nvSpPr>
        <p:spPr>
          <a:xfrm>
            <a:off x="733646" y="761789"/>
            <a:ext cx="10795335" cy="4351338"/>
          </a:xfrm>
        </p:spPr>
        <p:txBody>
          <a:bodyPr vert="horz" lIns="91440" tIns="45720" rIns="91440" bIns="45720" rtlCol="0" anchor="t">
            <a:noAutofit/>
          </a:bodyPr>
          <a:lstStyle/>
          <a:p>
            <a:pPr marL="0" indent="0">
              <a:buNone/>
            </a:pPr>
            <a:r>
              <a:rPr lang="en-GB" sz="2000" b="1" dirty="0">
                <a:ea typeface="+mn-lt"/>
                <a:cs typeface="+mn-lt"/>
              </a:rPr>
              <a:t>Who's in your partnership?  </a:t>
            </a:r>
            <a:endParaRPr lang="en-US" sz="2000" b="1" dirty="0">
              <a:cs typeface="Calibri"/>
            </a:endParaRPr>
          </a:p>
          <a:p>
            <a:pPr marL="800100" lvl="1" indent="-342900">
              <a:buFont typeface="+mj-lt"/>
              <a:buAutoNum type="arabicPeriod"/>
            </a:pPr>
            <a:r>
              <a:rPr lang="en-GB" sz="1800" dirty="0">
                <a:cs typeface="Calibri"/>
              </a:rPr>
              <a:t>List all the agencies/organisations in your partnership </a:t>
            </a:r>
          </a:p>
          <a:p>
            <a:pPr marL="800100" lvl="1" indent="-342900">
              <a:buFont typeface="+mj-lt"/>
              <a:buAutoNum type="arabicPeriod"/>
            </a:pPr>
            <a:r>
              <a:rPr lang="en-GB" sz="1800" dirty="0">
                <a:cs typeface="Calibri"/>
              </a:rPr>
              <a:t>Go through each one and talk about how much you think their professional training focusses on behaviour-based or ecological ways of understanding problems and responding</a:t>
            </a:r>
          </a:p>
          <a:p>
            <a:pPr marL="800100" lvl="1" indent="-342900">
              <a:buFont typeface="+mj-lt"/>
              <a:buAutoNum type="arabicPeriod"/>
            </a:pPr>
            <a:r>
              <a:rPr lang="en-GB" sz="1800" dirty="0">
                <a:cs typeface="Calibri"/>
              </a:rPr>
              <a:t>Who do you think has the most expertise in working ecologically in your team or co/working situation? </a:t>
            </a:r>
          </a:p>
          <a:p>
            <a:pPr marL="971550" lvl="1" indent="-514350">
              <a:buFont typeface="+mj-lt"/>
              <a:buAutoNum type="arabicPeriod"/>
            </a:pPr>
            <a:endParaRPr lang="en-GB" sz="1800" dirty="0">
              <a:ea typeface="+mn-lt"/>
              <a:cs typeface="+mn-lt"/>
            </a:endParaRPr>
          </a:p>
          <a:p>
            <a:pPr marL="0" indent="0">
              <a:buNone/>
            </a:pPr>
            <a:r>
              <a:rPr lang="en-GB" sz="2000" b="1" dirty="0">
                <a:cs typeface="Calibri"/>
              </a:rPr>
              <a:t>Whose voice counts?  </a:t>
            </a:r>
            <a:endParaRPr lang="en-GB" sz="1800" dirty="0">
              <a:cs typeface="Calibri"/>
            </a:endParaRPr>
          </a:p>
          <a:p>
            <a:pPr marL="800100" lvl="1" indent="-342900">
              <a:buFont typeface="+mj-lt"/>
              <a:buAutoNum type="arabicPeriod"/>
            </a:pPr>
            <a:r>
              <a:rPr lang="en-GB" sz="1800" dirty="0">
                <a:cs typeface="Calibri"/>
              </a:rPr>
              <a:t>In your partnership, which agencies have the most influence?  Which responses are thought of as most 'robust'?  </a:t>
            </a:r>
            <a:endParaRPr lang="en-GB" sz="1800" dirty="0">
              <a:ea typeface="+mn-lt"/>
              <a:cs typeface="+mn-lt"/>
            </a:endParaRPr>
          </a:p>
          <a:p>
            <a:pPr marL="800100" lvl="1" indent="-342900">
              <a:buFont typeface="+mj-lt"/>
              <a:buAutoNum type="arabicPeriod"/>
            </a:pPr>
            <a:r>
              <a:rPr lang="en-GB" sz="1800" dirty="0">
                <a:ea typeface="+mn-lt"/>
                <a:cs typeface="+mn-lt"/>
              </a:rPr>
              <a:t>Are those with expertise in ecological approaches given priority or not? </a:t>
            </a:r>
            <a:endParaRPr lang="en-GB" sz="1800" dirty="0">
              <a:cs typeface="Calibri"/>
            </a:endParaRPr>
          </a:p>
          <a:p>
            <a:pPr marL="800100" lvl="1" indent="-342900">
              <a:buFont typeface="+mj-lt"/>
              <a:buAutoNum type="arabicPeriod"/>
            </a:pPr>
            <a:r>
              <a:rPr lang="en-GB" sz="1800" dirty="0">
                <a:cs typeface="Calibri"/>
              </a:rPr>
              <a:t>Try reflect honestly on how the following factors impact relationships between agencies and who has most influence in your partnership: if someone is wearing uniform; if their agency is used to working outside the home; their gender; a person's job title.  Anything else you would add to this list?</a:t>
            </a:r>
            <a:endParaRPr lang="en-GB" sz="2600" dirty="0">
              <a:cs typeface="Calibri"/>
            </a:endParaRPr>
          </a:p>
          <a:p>
            <a:pPr marL="457200" lvl="1" indent="0">
              <a:buNone/>
            </a:pPr>
            <a:endParaRPr lang="en-GB" sz="1800" dirty="0">
              <a:cs typeface="Calibri"/>
            </a:endParaRPr>
          </a:p>
          <a:p>
            <a:pPr marL="457200" lvl="1" indent="0">
              <a:buNone/>
            </a:pPr>
            <a:endParaRPr lang="en-GB" sz="1800" dirty="0">
              <a:cs typeface="Calibri"/>
            </a:endParaRPr>
          </a:p>
          <a:p>
            <a:pPr marL="457200" lvl="1" indent="0">
              <a:buNone/>
            </a:pPr>
            <a:endParaRPr lang="en-GB" sz="1800" dirty="0">
              <a:cs typeface="Calibri"/>
            </a:endParaRPr>
          </a:p>
        </p:txBody>
      </p:sp>
      <p:sp>
        <p:nvSpPr>
          <p:cNvPr id="4" name="TextBox 3">
            <a:extLst>
              <a:ext uri="{FF2B5EF4-FFF2-40B4-BE49-F238E27FC236}">
                <a16:creationId xmlns:a16="http://schemas.microsoft.com/office/drawing/2014/main" id="{8537A2C8-D6D4-4A93-54FC-3B734088643D}"/>
              </a:ext>
            </a:extLst>
          </p:cNvPr>
          <p:cNvSpPr txBox="1"/>
          <p:nvPr/>
        </p:nvSpPr>
        <p:spPr>
          <a:xfrm>
            <a:off x="1445144" y="6273225"/>
            <a:ext cx="10480715"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ea typeface="+mn-lt"/>
                <a:cs typeface="Arial" panose="020B0604020202020204" pitchFamily="34" charset="0"/>
              </a:rPr>
              <a:t>Encourage participants to think of a specific recent example of partnership working   </a:t>
            </a:r>
          </a:p>
          <a:p>
            <a:pPr algn="l"/>
            <a:endParaRPr lang="en-GB" dirty="0">
              <a:solidFill>
                <a:srgbClr val="566276"/>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71C37E-E5A1-4E18-C131-D5A467E3047D}"/>
              </a:ext>
            </a:extLst>
          </p:cNvPr>
          <p:cNvSpPr txBox="1"/>
          <p:nvPr/>
        </p:nvSpPr>
        <p:spPr>
          <a:xfrm>
            <a:off x="263151" y="5508510"/>
            <a:ext cx="1905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b="1" dirty="0">
                <a:cs typeface="Calibri"/>
              </a:rPr>
              <a:t>Continued....</a:t>
            </a:r>
            <a:endParaRPr lang="en-GB" dirty="0">
              <a:cs typeface="Calibri" panose="020F0502020204030204"/>
            </a:endParaRPr>
          </a:p>
        </p:txBody>
      </p:sp>
    </p:spTree>
    <p:extLst>
      <p:ext uri="{BB962C8B-B14F-4D97-AF65-F5344CB8AC3E}">
        <p14:creationId xmlns:p14="http://schemas.microsoft.com/office/powerpoint/2010/main" val="1433526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5E88B1-23E6-4D97-AD9E-82FC92EDCF95}"/>
              </a:ext>
            </a:extLst>
          </p:cNvPr>
          <p:cNvSpPr>
            <a:spLocks noGrp="1"/>
          </p:cNvSpPr>
          <p:nvPr>
            <p:ph idx="1"/>
          </p:nvPr>
        </p:nvSpPr>
        <p:spPr>
          <a:xfrm>
            <a:off x="694441" y="901798"/>
            <a:ext cx="10803117" cy="4351338"/>
          </a:xfrm>
        </p:spPr>
        <p:txBody>
          <a:bodyPr vert="horz" lIns="91440" tIns="45720" rIns="91440" bIns="45720" rtlCol="0" anchor="t">
            <a:normAutofit lnSpcReduction="10000"/>
          </a:bodyPr>
          <a:lstStyle/>
          <a:p>
            <a:pPr marL="0" indent="0">
              <a:buNone/>
            </a:pPr>
            <a:r>
              <a:rPr lang="en-GB" sz="2000" b="1" dirty="0">
                <a:cs typeface="Calibri"/>
              </a:rPr>
              <a:t>What type or risk are you working with?</a:t>
            </a:r>
          </a:p>
          <a:p>
            <a:pPr marL="457200" indent="-457200">
              <a:buFont typeface="+mj-lt"/>
              <a:buAutoNum type="arabicPeriod"/>
            </a:pPr>
            <a:r>
              <a:rPr lang="en-GB" sz="1800" dirty="0"/>
              <a:t>List the main types of risk and harm that your partnership responds to?  </a:t>
            </a:r>
            <a:endParaRPr lang="en-GB" sz="1800" dirty="0">
              <a:cs typeface="Calibri"/>
            </a:endParaRPr>
          </a:p>
          <a:p>
            <a:pPr marL="457200" indent="-457200">
              <a:buFont typeface="+mj-lt"/>
              <a:buAutoNum type="arabicPeriod"/>
            </a:pPr>
            <a:r>
              <a:rPr lang="en-GB" sz="1800" dirty="0"/>
              <a:t>Think about whether you tend to deal with high-risk situations or those at the lower end of the spectrum of harm </a:t>
            </a:r>
            <a:endParaRPr lang="en-GB" sz="1800" dirty="0">
              <a:cs typeface="Calibri" panose="020F0502020204030204"/>
            </a:endParaRPr>
          </a:p>
          <a:p>
            <a:pPr marL="457200" indent="-457200">
              <a:buFont typeface="+mj-lt"/>
              <a:buAutoNum type="arabicPeriod"/>
            </a:pPr>
            <a:r>
              <a:rPr lang="en-GB" sz="1800" dirty="0">
                <a:cs typeface="Calibri" panose="020F0502020204030204"/>
              </a:rPr>
              <a:t>Which harm types (e.g. CSE) and levels of risk (e.g. significant) tend to get traditional responses?  Which harm types and levels of risk are more likely to get creative / newer  types responses? Why is this? </a:t>
            </a:r>
          </a:p>
          <a:p>
            <a:pPr marL="0" indent="0">
              <a:buNone/>
            </a:pPr>
            <a:endParaRPr lang="en-GB" sz="2000" dirty="0">
              <a:cs typeface="Calibri"/>
            </a:endParaRPr>
          </a:p>
          <a:p>
            <a:pPr marL="0" indent="0">
              <a:buNone/>
            </a:pPr>
            <a:r>
              <a:rPr lang="en-GB" sz="2000" b="1" dirty="0">
                <a:cs typeface="Calibri"/>
              </a:rPr>
              <a:t>Do you get what you need?</a:t>
            </a:r>
            <a:endParaRPr lang="en-US" sz="2000" dirty="0">
              <a:ea typeface="+mn-lt"/>
              <a:cs typeface="+mn-lt"/>
            </a:endParaRPr>
          </a:p>
          <a:p>
            <a:pPr marL="342900" indent="-342900">
              <a:buFont typeface="+mj-lt"/>
              <a:buAutoNum type="arabicPeriod"/>
            </a:pPr>
            <a:r>
              <a:rPr lang="en-GB" sz="1800" dirty="0">
                <a:cs typeface="Calibri"/>
              </a:rPr>
              <a:t>Where do people in your partnership share and think about the worries (and other feelings) that come with responding to harm outside the home?</a:t>
            </a:r>
          </a:p>
          <a:p>
            <a:pPr marL="342900" indent="-342900">
              <a:buFont typeface="+mj-lt"/>
              <a:buAutoNum type="arabicPeriod"/>
            </a:pPr>
            <a:r>
              <a:rPr lang="en-GB" sz="1800" dirty="0">
                <a:cs typeface="Calibri"/>
              </a:rPr>
              <a:t>Do you have the support of the wider organisation to try new and creative responses to extra-familial harm? </a:t>
            </a:r>
          </a:p>
          <a:p>
            <a:pPr marL="342900" indent="-342900">
              <a:buFont typeface="+mj-lt"/>
              <a:buAutoNum type="arabicPeriod"/>
            </a:pPr>
            <a:r>
              <a:rPr lang="en-GB" sz="1800" dirty="0">
                <a:cs typeface="Calibri"/>
              </a:rPr>
              <a:t>What would help your partnership be able to develop ecological responses? </a:t>
            </a:r>
          </a:p>
          <a:p>
            <a:pPr marL="342900" indent="-342900"/>
            <a:endParaRPr lang="en-GB" sz="1800" dirty="0">
              <a:cs typeface="Calibri"/>
            </a:endParaRPr>
          </a:p>
          <a:p>
            <a:pPr marL="800100" lvl="1" indent="-342900">
              <a:buAutoNum type="alphaLcParenR"/>
            </a:pPr>
            <a:endParaRPr lang="en-GB" sz="1800" dirty="0">
              <a:cs typeface="Calibri"/>
            </a:endParaRPr>
          </a:p>
          <a:p>
            <a:pPr lvl="1"/>
            <a:endParaRPr lang="en-GB" sz="1800" dirty="0">
              <a:cs typeface="Calibri"/>
            </a:endParaRPr>
          </a:p>
          <a:p>
            <a:endParaRPr lang="en-GB" dirty="0">
              <a:cs typeface="Calibri" panose="020F0502020204030204"/>
            </a:endParaRPr>
          </a:p>
        </p:txBody>
      </p:sp>
    </p:spTree>
    <p:extLst>
      <p:ext uri="{BB962C8B-B14F-4D97-AF65-F5344CB8AC3E}">
        <p14:creationId xmlns:p14="http://schemas.microsoft.com/office/powerpoint/2010/main" val="2091630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3FC3278-E567-7607-68D0-B80D3A9D1241}"/>
              </a:ext>
            </a:extLst>
          </p:cNvPr>
          <p:cNvSpPr>
            <a:spLocks noGrp="1"/>
          </p:cNvSpPr>
          <p:nvPr>
            <p:ph type="title"/>
          </p:nvPr>
        </p:nvSpPr>
        <p:spPr>
          <a:xfrm>
            <a:off x="3637519" y="3354273"/>
            <a:ext cx="4916962" cy="863649"/>
          </a:xfrm>
        </p:spPr>
        <p:txBody>
          <a:bodyPr>
            <a:normAutofit fontScale="90000"/>
          </a:bodyPr>
          <a:lstStyle/>
          <a:p>
            <a:pPr algn="ctr"/>
            <a:r>
              <a:rPr lang="en-GB" sz="4000" dirty="0">
                <a:solidFill>
                  <a:srgbClr val="566276"/>
                </a:solidFill>
                <a:latin typeface="Calibri"/>
                <a:cs typeface="Calibri"/>
              </a:rPr>
              <a:t>Senior leaders</a:t>
            </a:r>
            <a:br>
              <a:rPr lang="en-GB" sz="4000" dirty="0">
                <a:solidFill>
                  <a:srgbClr val="566276"/>
                </a:solidFill>
                <a:latin typeface="Calibri"/>
                <a:cs typeface="Calibri"/>
              </a:rPr>
            </a:br>
            <a:br>
              <a:rPr lang="en-GB" sz="4000" dirty="0">
                <a:solidFill>
                  <a:srgbClr val="566276"/>
                </a:solidFill>
                <a:latin typeface="Calibri"/>
                <a:cs typeface="Calibri"/>
              </a:rPr>
            </a:br>
            <a:r>
              <a:rPr lang="en-GB" sz="3100" dirty="0">
                <a:solidFill>
                  <a:srgbClr val="566276"/>
                </a:solidFill>
                <a:latin typeface="Calibri"/>
                <a:cs typeface="Calibri"/>
              </a:rPr>
              <a:t>Group exercise</a:t>
            </a:r>
            <a:endParaRPr lang="en-GB" sz="4000" dirty="0">
              <a:solidFill>
                <a:srgbClr val="566276"/>
              </a:solidFill>
              <a:ea typeface="+mj-lt"/>
              <a:cs typeface="+mj-lt"/>
            </a:endParaRPr>
          </a:p>
        </p:txBody>
      </p:sp>
    </p:spTree>
    <p:extLst>
      <p:ext uri="{BB962C8B-B14F-4D97-AF65-F5344CB8AC3E}">
        <p14:creationId xmlns:p14="http://schemas.microsoft.com/office/powerpoint/2010/main" val="534593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E17497-510C-4FB7-8C75-D1E3DCA67B88}"/>
              </a:ext>
            </a:extLst>
          </p:cNvPr>
          <p:cNvSpPr>
            <a:spLocks noGrp="1"/>
          </p:cNvSpPr>
          <p:nvPr>
            <p:ph idx="1"/>
          </p:nvPr>
        </p:nvSpPr>
        <p:spPr>
          <a:xfrm>
            <a:off x="680301" y="870790"/>
            <a:ext cx="10831398" cy="4351338"/>
          </a:xfrm>
        </p:spPr>
        <p:txBody>
          <a:bodyPr vert="horz" lIns="91440" tIns="45720" rIns="91440" bIns="45720" rtlCol="0" anchor="t">
            <a:noAutofit/>
          </a:bodyPr>
          <a:lstStyle/>
          <a:p>
            <a:pPr marL="0" indent="0">
              <a:buNone/>
            </a:pPr>
            <a:r>
              <a:rPr lang="en-GB" sz="2000" b="1" dirty="0">
                <a:ea typeface="+mn-lt"/>
                <a:cs typeface="+mn-lt"/>
              </a:rPr>
              <a:t>Who's in your partnership?  </a:t>
            </a:r>
            <a:endParaRPr lang="en-US" sz="2000" b="1" dirty="0">
              <a:cs typeface="Calibri"/>
            </a:endParaRPr>
          </a:p>
          <a:p>
            <a:pPr marL="800100" lvl="1" indent="-342900">
              <a:buFont typeface="+mj-lt"/>
              <a:buAutoNum type="arabicPeriod"/>
            </a:pPr>
            <a:r>
              <a:rPr lang="en-GB" sz="1800" dirty="0">
                <a:cs typeface="Calibri"/>
              </a:rPr>
              <a:t>List all the agencies/organisations in the multi-agency partnership  </a:t>
            </a:r>
          </a:p>
          <a:p>
            <a:pPr marL="800100" lvl="1" indent="-342900">
              <a:buFont typeface="+mj-lt"/>
              <a:buAutoNum type="arabicPeriod"/>
            </a:pPr>
            <a:r>
              <a:rPr lang="en-GB" sz="1800" dirty="0">
                <a:cs typeface="Calibri"/>
              </a:rPr>
              <a:t>Go through each one and talk about how much you think their professional training focusses on behaviour-based or ecological ways of understanding problems and responding</a:t>
            </a:r>
          </a:p>
          <a:p>
            <a:pPr marL="800100" lvl="1" indent="-342900">
              <a:buFont typeface="+mj-lt"/>
              <a:buAutoNum type="arabicPeriod"/>
            </a:pPr>
            <a:r>
              <a:rPr lang="en-GB" sz="1800" dirty="0">
                <a:cs typeface="Calibri"/>
              </a:rPr>
              <a:t>Who do you think has the most expertise in working ecologically in the teams, meetings and co/working situations that you oversee? </a:t>
            </a:r>
          </a:p>
          <a:p>
            <a:pPr marL="971550" lvl="1" indent="-514350">
              <a:buAutoNum type="alphaLcParenR"/>
            </a:pPr>
            <a:endParaRPr lang="en-GB" sz="1800" dirty="0">
              <a:ea typeface="+mn-lt"/>
              <a:cs typeface="+mn-lt"/>
            </a:endParaRPr>
          </a:p>
          <a:p>
            <a:pPr marL="0" indent="0">
              <a:buNone/>
            </a:pPr>
            <a:r>
              <a:rPr lang="en-GB" sz="2000" b="1" dirty="0">
                <a:cs typeface="Calibri"/>
              </a:rPr>
              <a:t>Whose voice counts?  </a:t>
            </a:r>
            <a:endParaRPr lang="en-GB" sz="1800" dirty="0">
              <a:cs typeface="Calibri"/>
            </a:endParaRPr>
          </a:p>
          <a:p>
            <a:pPr marL="800100" lvl="1" indent="-342900">
              <a:buFont typeface="+mj-lt"/>
              <a:buAutoNum type="arabicPeriod"/>
            </a:pPr>
            <a:r>
              <a:rPr lang="en-GB" sz="1800" dirty="0">
                <a:cs typeface="Calibri"/>
              </a:rPr>
              <a:t>In your partnership, which agencies have the most influence? </a:t>
            </a:r>
            <a:endParaRPr lang="en-GB" sz="1800" dirty="0">
              <a:ea typeface="+mn-lt"/>
              <a:cs typeface="+mn-lt"/>
            </a:endParaRPr>
          </a:p>
          <a:p>
            <a:pPr marL="800100" lvl="1" indent="-342900">
              <a:buFont typeface="+mj-lt"/>
              <a:buAutoNum type="arabicPeriod"/>
            </a:pPr>
            <a:r>
              <a:rPr lang="en-GB" sz="1800" dirty="0">
                <a:ea typeface="+mn-lt"/>
                <a:cs typeface="+mn-lt"/>
              </a:rPr>
              <a:t>Are those with expertise in ecological approaches given priority or not? </a:t>
            </a:r>
            <a:endParaRPr lang="en-GB" sz="1800" dirty="0">
              <a:cs typeface="Calibri"/>
            </a:endParaRPr>
          </a:p>
          <a:p>
            <a:pPr marL="800100" lvl="1" indent="-342900">
              <a:buFont typeface="+mj-lt"/>
              <a:buAutoNum type="arabicPeriod"/>
            </a:pPr>
            <a:r>
              <a:rPr lang="en-GB" sz="1800" dirty="0">
                <a:cs typeface="Calibri"/>
              </a:rPr>
              <a:t>Try reflect honestly on whether the following factors impact relationships between agencies and who has most influence in your partnerships: if someone is wearing uniform; if their agency is used to working outside the home; their gender; a person's job title.  Anything else you would add to this list?</a:t>
            </a:r>
            <a:endParaRPr lang="en-GB" sz="2600" dirty="0">
              <a:cs typeface="Calibri"/>
            </a:endParaRPr>
          </a:p>
          <a:p>
            <a:pPr marL="457200" lvl="1" indent="0">
              <a:buNone/>
            </a:pPr>
            <a:endParaRPr lang="en-GB" sz="1800" dirty="0">
              <a:cs typeface="Calibri"/>
            </a:endParaRPr>
          </a:p>
          <a:p>
            <a:pPr marL="457200" lvl="1" indent="0">
              <a:buNone/>
            </a:pPr>
            <a:endParaRPr lang="en-GB" sz="1800" dirty="0">
              <a:cs typeface="Calibri"/>
            </a:endParaRPr>
          </a:p>
          <a:p>
            <a:pPr marL="457200" lvl="1" indent="0">
              <a:buNone/>
            </a:pPr>
            <a:endParaRPr lang="en-GB" sz="1800" dirty="0">
              <a:cs typeface="Calibri"/>
            </a:endParaRPr>
          </a:p>
        </p:txBody>
      </p:sp>
      <p:sp>
        <p:nvSpPr>
          <p:cNvPr id="4" name="TextBox 3">
            <a:extLst>
              <a:ext uri="{FF2B5EF4-FFF2-40B4-BE49-F238E27FC236}">
                <a16:creationId xmlns:a16="http://schemas.microsoft.com/office/drawing/2014/main" id="{8537A2C8-D6D4-4A93-54FC-3B734088643D}"/>
              </a:ext>
            </a:extLst>
          </p:cNvPr>
          <p:cNvSpPr txBox="1"/>
          <p:nvPr/>
        </p:nvSpPr>
        <p:spPr>
          <a:xfrm>
            <a:off x="1302106" y="6299164"/>
            <a:ext cx="1141599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ea typeface="+mn-lt"/>
                <a:cs typeface="Arial" panose="020B0604020202020204" pitchFamily="34" charset="0"/>
              </a:rPr>
              <a:t>Encourage participants to think of a recent and specific example of multi-agency partnership joint work  </a:t>
            </a:r>
          </a:p>
          <a:p>
            <a:pPr algn="l"/>
            <a:endParaRPr lang="en-GB" sz="1400" dirty="0">
              <a:solidFill>
                <a:srgbClr val="566276"/>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71C37E-E5A1-4E18-C131-D5A467E3047D}"/>
              </a:ext>
            </a:extLst>
          </p:cNvPr>
          <p:cNvSpPr txBox="1"/>
          <p:nvPr/>
        </p:nvSpPr>
        <p:spPr>
          <a:xfrm>
            <a:off x="181876" y="5458029"/>
            <a:ext cx="19050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b="1" dirty="0">
                <a:cs typeface="Calibri"/>
              </a:rPr>
              <a:t>Continued....</a:t>
            </a:r>
            <a:endParaRPr lang="en-GB" dirty="0">
              <a:cs typeface="Calibri" panose="020F0502020204030204"/>
            </a:endParaRPr>
          </a:p>
        </p:txBody>
      </p:sp>
    </p:spTree>
    <p:extLst>
      <p:ext uri="{BB962C8B-B14F-4D97-AF65-F5344CB8AC3E}">
        <p14:creationId xmlns:p14="http://schemas.microsoft.com/office/powerpoint/2010/main" val="8215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D1197A-6515-4771-8FAE-4E4F8551DCFA}"/>
              </a:ext>
            </a:extLst>
          </p:cNvPr>
          <p:cNvSpPr>
            <a:spLocks noGrp="1"/>
          </p:cNvSpPr>
          <p:nvPr>
            <p:ph idx="1"/>
          </p:nvPr>
        </p:nvSpPr>
        <p:spPr>
          <a:xfrm>
            <a:off x="685014" y="873518"/>
            <a:ext cx="10821972" cy="4351338"/>
          </a:xfrm>
        </p:spPr>
        <p:txBody>
          <a:bodyPr vert="horz" lIns="91440" tIns="45720" rIns="91440" bIns="45720" rtlCol="0" anchor="t">
            <a:normAutofit/>
          </a:bodyPr>
          <a:lstStyle/>
          <a:p>
            <a:pPr marL="0" indent="0">
              <a:buNone/>
            </a:pPr>
            <a:r>
              <a:rPr lang="en-GB" sz="2000" b="1" dirty="0">
                <a:cs typeface="Calibri"/>
              </a:rPr>
              <a:t>Where are your commissioning priorities? </a:t>
            </a:r>
            <a:endParaRPr lang="en-US" sz="2000" b="1" dirty="0"/>
          </a:p>
          <a:p>
            <a:pPr marL="342900" indent="-342900">
              <a:buFont typeface="+mj-lt"/>
              <a:buAutoNum type="arabicPeriod"/>
            </a:pPr>
            <a:r>
              <a:rPr lang="en-GB" sz="1800" dirty="0">
                <a:cs typeface="Calibri"/>
              </a:rPr>
              <a:t>Do you commission services that prioritise behaviour-based methods or those that work ecologically? </a:t>
            </a:r>
            <a:endParaRPr lang="en-US" sz="1800" dirty="0">
              <a:cs typeface="Calibri"/>
            </a:endParaRPr>
          </a:p>
          <a:p>
            <a:pPr marL="342900" indent="-342900">
              <a:buFont typeface="+mj-lt"/>
              <a:buAutoNum type="arabicPeriod"/>
            </a:pPr>
            <a:r>
              <a:rPr lang="en-GB" sz="1800" dirty="0">
                <a:cs typeface="Calibri"/>
              </a:rPr>
              <a:t>What frameworks can you develop for measuring changes to the social conditions of harm as well as individual child level measurements?</a:t>
            </a:r>
            <a:endParaRPr lang="en-GB" dirty="0">
              <a:cs typeface="Calibri"/>
            </a:endParaRPr>
          </a:p>
          <a:p>
            <a:pPr marL="342900" indent="-342900">
              <a:buFont typeface="+mj-lt"/>
              <a:buAutoNum type="arabicPeriod"/>
            </a:pPr>
            <a:r>
              <a:rPr lang="en-GB" sz="1800" dirty="0">
                <a:cs typeface="Calibri"/>
              </a:rPr>
              <a:t>When you commissioning ecological responses, will (or do) you allow for the fact that these are much newer than behaviour-based responses?  (i.e. they take longer, likely cost more, create anxiety etc.)  </a:t>
            </a:r>
            <a:endParaRPr lang="en-GB" dirty="0">
              <a:cs typeface="Calibri" panose="020F0502020204030204"/>
            </a:endParaRPr>
          </a:p>
          <a:p>
            <a:pPr marL="342900" indent="-342900">
              <a:buFont typeface="+mj-lt"/>
              <a:buAutoNum type="arabicPeriod"/>
            </a:pPr>
            <a:endParaRPr lang="en-GB" sz="1800" dirty="0">
              <a:cs typeface="Calibri"/>
            </a:endParaRPr>
          </a:p>
          <a:p>
            <a:pPr marL="0" indent="0">
              <a:buNone/>
            </a:pPr>
            <a:r>
              <a:rPr lang="en-GB" sz="2000" b="1" dirty="0">
                <a:cs typeface="Calibri"/>
              </a:rPr>
              <a:t>What system change is needed? </a:t>
            </a:r>
          </a:p>
          <a:p>
            <a:pPr marL="342900" indent="-342900">
              <a:buFont typeface="+mj-lt"/>
              <a:buAutoNum type="arabicPeriod"/>
            </a:pPr>
            <a:r>
              <a:rPr lang="en-GB" sz="1800" dirty="0">
                <a:cs typeface="Calibri"/>
              </a:rPr>
              <a:t>How can you develop a culture where practitioners and managers are free to try new things?</a:t>
            </a:r>
          </a:p>
          <a:p>
            <a:pPr marL="342900" indent="-342900">
              <a:buFont typeface="+mj-lt"/>
              <a:buAutoNum type="arabicPeriod"/>
            </a:pPr>
            <a:r>
              <a:rPr lang="en-GB" sz="1800" dirty="0">
                <a:cs typeface="Calibri"/>
              </a:rPr>
              <a:t>What's getting in the way?</a:t>
            </a:r>
            <a:endParaRPr lang="en-GB" dirty="0">
              <a:cs typeface="Calibri"/>
            </a:endParaRPr>
          </a:p>
          <a:p>
            <a:pPr marL="342900" indent="-342900">
              <a:buFont typeface="+mj-lt"/>
              <a:buAutoNum type="arabicPeriod"/>
            </a:pPr>
            <a:r>
              <a:rPr lang="en-GB" sz="1800" dirty="0">
                <a:cs typeface="Calibri"/>
              </a:rPr>
              <a:t>Who else in your organisation can help with this?    </a:t>
            </a:r>
            <a:endParaRPr lang="en-GB" dirty="0">
              <a:cs typeface="Calibri"/>
            </a:endParaRPr>
          </a:p>
          <a:p>
            <a:endParaRPr lang="en-GB" dirty="0"/>
          </a:p>
        </p:txBody>
      </p:sp>
    </p:spTree>
    <p:extLst>
      <p:ext uri="{BB962C8B-B14F-4D97-AF65-F5344CB8AC3E}">
        <p14:creationId xmlns:p14="http://schemas.microsoft.com/office/powerpoint/2010/main" val="339974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BB1-1676-450E-888B-52E844A9B6C1}"/>
              </a:ext>
            </a:extLst>
          </p:cNvPr>
          <p:cNvSpPr>
            <a:spLocks noGrp="1"/>
          </p:cNvSpPr>
          <p:nvPr>
            <p:ph type="title"/>
          </p:nvPr>
        </p:nvSpPr>
        <p:spPr>
          <a:xfrm>
            <a:off x="348792" y="235670"/>
            <a:ext cx="7804608" cy="886120"/>
          </a:xfrm>
        </p:spPr>
        <p:txBody>
          <a:bodyPr>
            <a:normAutofit/>
          </a:bodyPr>
          <a:lstStyle/>
          <a:p>
            <a:r>
              <a:rPr lang="en-GB" sz="3200" dirty="0">
                <a:solidFill>
                  <a:srgbClr val="566276"/>
                </a:solidFill>
              </a:rPr>
              <a:t>Next steps… </a:t>
            </a:r>
          </a:p>
        </p:txBody>
      </p:sp>
      <p:sp>
        <p:nvSpPr>
          <p:cNvPr id="3" name="Content Placeholder 2">
            <a:extLst>
              <a:ext uri="{FF2B5EF4-FFF2-40B4-BE49-F238E27FC236}">
                <a16:creationId xmlns:a16="http://schemas.microsoft.com/office/drawing/2014/main" id="{187A01FB-3EA2-4BAB-A4E5-57C43772E144}"/>
              </a:ext>
            </a:extLst>
          </p:cNvPr>
          <p:cNvSpPr>
            <a:spLocks noGrp="1"/>
          </p:cNvSpPr>
          <p:nvPr>
            <p:ph idx="1"/>
          </p:nvPr>
        </p:nvSpPr>
        <p:spPr>
          <a:xfrm>
            <a:off x="838200" y="1552087"/>
            <a:ext cx="10515600" cy="4351338"/>
          </a:xfrm>
        </p:spPr>
        <p:txBody>
          <a:bodyPr vert="horz" lIns="91440" tIns="45720" rIns="91440" bIns="45720" rtlCol="0" anchor="t">
            <a:normAutofit fontScale="62500" lnSpcReduction="20000"/>
          </a:bodyPr>
          <a:lstStyle/>
          <a:p>
            <a:pPr marL="0" indent="0">
              <a:buNone/>
            </a:pPr>
            <a:r>
              <a:rPr lang="en-GB" u="sng" dirty="0">
                <a:ea typeface="+mn-lt"/>
              </a:rPr>
              <a:t>You </a:t>
            </a:r>
          </a:p>
          <a:p>
            <a:pPr marL="0" indent="0">
              <a:buNone/>
            </a:pPr>
            <a:r>
              <a:rPr lang="en-GB" dirty="0">
                <a:ea typeface="+mn-lt"/>
              </a:rPr>
              <a:t>What is the main thing that you have learnt from this training?  </a:t>
            </a:r>
          </a:p>
          <a:p>
            <a:r>
              <a:rPr lang="en-GB" dirty="0">
                <a:ea typeface="+mn-lt"/>
              </a:rPr>
              <a:t>Write a short reflection and then three action points</a:t>
            </a:r>
          </a:p>
          <a:p>
            <a:pPr marL="0" indent="0">
              <a:buNone/>
            </a:pPr>
            <a:endParaRPr lang="en-GB" dirty="0">
              <a:ea typeface="+mn-lt"/>
            </a:endParaRPr>
          </a:p>
          <a:p>
            <a:pPr marL="0" indent="0">
              <a:buNone/>
            </a:pPr>
            <a:r>
              <a:rPr lang="en-GB" u="sng" dirty="0">
                <a:ea typeface="+mn-lt"/>
              </a:rPr>
              <a:t>Your team/meeting </a:t>
            </a:r>
            <a:endParaRPr lang="en-US" u="sng" dirty="0">
              <a:ea typeface="+mn-lt"/>
            </a:endParaRPr>
          </a:p>
          <a:p>
            <a:pPr marL="0" indent="0">
              <a:buNone/>
            </a:pPr>
            <a:r>
              <a:rPr lang="en-GB" dirty="0">
                <a:ea typeface="+mn-lt"/>
              </a:rPr>
              <a:t>How can your team/meeting develop a shared vision for how you respond to extra-familial harm in the light of what you have learnt?  </a:t>
            </a:r>
          </a:p>
          <a:p>
            <a:r>
              <a:rPr lang="en-GB" dirty="0">
                <a:ea typeface="+mn-lt"/>
              </a:rPr>
              <a:t>Plan a time soon to discuss this together and come up with three action points.  Remember to build in critical reflection into your plan. </a:t>
            </a:r>
            <a:endParaRPr lang="en-GB" dirty="0"/>
          </a:p>
          <a:p>
            <a:endParaRPr lang="en-GB" dirty="0">
              <a:ea typeface="+mn-lt"/>
            </a:endParaRPr>
          </a:p>
          <a:p>
            <a:pPr marL="0" indent="0">
              <a:buNone/>
            </a:pPr>
            <a:r>
              <a:rPr lang="en-GB" u="sng" dirty="0">
                <a:ea typeface="+mn-lt"/>
              </a:rPr>
              <a:t>Your organisation</a:t>
            </a:r>
            <a:endParaRPr lang="en-GB" u="sng" dirty="0"/>
          </a:p>
          <a:p>
            <a:pPr marL="0" indent="0">
              <a:buNone/>
            </a:pPr>
            <a:r>
              <a:rPr lang="en-GB" dirty="0">
                <a:ea typeface="+mn-lt"/>
              </a:rPr>
              <a:t>What can your organisation do to help you to develop multi-agency work? This could be reducing pressures that can create defensive practice or providing support and encouragement that supports openness and reflection. Who can you feed this back to and how?</a:t>
            </a:r>
            <a:endParaRPr lang="en-GB" dirty="0"/>
          </a:p>
          <a:p>
            <a:pPr marL="0" indent="0">
              <a:buNone/>
            </a:pPr>
            <a:endParaRPr lang="en-GB" dirty="0"/>
          </a:p>
          <a:p>
            <a:endParaRPr lang="en-GB" dirty="0"/>
          </a:p>
          <a:p>
            <a:pPr lvl="1"/>
            <a:endParaRPr lang="en-GB" dirty="0"/>
          </a:p>
          <a:p>
            <a:pPr lvl="1"/>
            <a:endParaRPr lang="en-GB" dirty="0"/>
          </a:p>
        </p:txBody>
      </p:sp>
      <p:grpSp>
        <p:nvGrpSpPr>
          <p:cNvPr id="10" name="Group 9">
            <a:extLst>
              <a:ext uri="{FF2B5EF4-FFF2-40B4-BE49-F238E27FC236}">
                <a16:creationId xmlns:a16="http://schemas.microsoft.com/office/drawing/2014/main" id="{44911829-AC59-3FFA-3F6F-61ADFAA82C4D}"/>
              </a:ext>
            </a:extLst>
          </p:cNvPr>
          <p:cNvGrpSpPr/>
          <p:nvPr/>
        </p:nvGrpSpPr>
        <p:grpSpPr>
          <a:xfrm>
            <a:off x="220178" y="5986145"/>
            <a:ext cx="834886" cy="827626"/>
            <a:chOff x="6913947" y="3546912"/>
            <a:chExt cx="1095375" cy="1085850"/>
          </a:xfrm>
        </p:grpSpPr>
        <p:sp>
          <p:nvSpPr>
            <p:cNvPr id="11" name="Oval 10">
              <a:extLst>
                <a:ext uri="{FF2B5EF4-FFF2-40B4-BE49-F238E27FC236}">
                  <a16:creationId xmlns:a16="http://schemas.microsoft.com/office/drawing/2014/main" id="{2B8E3147-3194-57AB-E206-FAD35BE098CA}"/>
                </a:ext>
              </a:extLst>
            </p:cNvPr>
            <p:cNvSpPr/>
            <p:nvPr/>
          </p:nvSpPr>
          <p:spPr>
            <a:xfrm>
              <a:off x="6913947" y="3546912"/>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Graphic 11" descr="Chat with solid fill">
              <a:extLst>
                <a:ext uri="{FF2B5EF4-FFF2-40B4-BE49-F238E27FC236}">
                  <a16:creationId xmlns:a16="http://schemas.microsoft.com/office/drawing/2014/main" id="{FC24DC28-213D-A228-E5DA-38F76FDBF4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04434" y="3683088"/>
              <a:ext cx="914400" cy="914400"/>
            </a:xfrm>
            <a:prstGeom prst="rect">
              <a:avLst/>
            </a:prstGeom>
          </p:spPr>
        </p:pic>
      </p:grpSp>
      <p:sp>
        <p:nvSpPr>
          <p:cNvPr id="13" name="TextBox 12">
            <a:extLst>
              <a:ext uri="{FF2B5EF4-FFF2-40B4-BE49-F238E27FC236}">
                <a16:creationId xmlns:a16="http://schemas.microsoft.com/office/drawing/2014/main" id="{F6AC5B78-BCCA-46CE-262C-6561F7400996}"/>
              </a:ext>
            </a:extLst>
          </p:cNvPr>
          <p:cNvSpPr txBox="1"/>
          <p:nvPr/>
        </p:nvSpPr>
        <p:spPr>
          <a:xfrm>
            <a:off x="24355" y="6582900"/>
            <a:ext cx="1348819"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5 minutes</a:t>
            </a:r>
          </a:p>
        </p:txBody>
      </p:sp>
    </p:spTree>
    <p:extLst>
      <p:ext uri="{BB962C8B-B14F-4D97-AF65-F5344CB8AC3E}">
        <p14:creationId xmlns:p14="http://schemas.microsoft.com/office/powerpoint/2010/main" val="1238750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8DE2F7-8D59-5B3F-77EC-01EC55A90F66}"/>
              </a:ext>
            </a:extLst>
          </p:cNvPr>
          <p:cNvSpPr>
            <a:spLocks noGrp="1"/>
          </p:cNvSpPr>
          <p:nvPr>
            <p:ph type="title"/>
          </p:nvPr>
        </p:nvSpPr>
        <p:spPr/>
        <p:txBody>
          <a:bodyPr>
            <a:normAutofit/>
          </a:bodyPr>
          <a:lstStyle/>
          <a:p>
            <a:pPr algn="ctr"/>
            <a:r>
              <a:rPr lang="en-GB" sz="2000" dirty="0">
                <a:latin typeface="Arial" panose="020B0604020202020204" pitchFamily="34" charset="0"/>
                <a:cs typeface="Arial" panose="020B0604020202020204" pitchFamily="34" charset="0"/>
              </a:rPr>
              <a:t>We hope this workshop was useful, for feedback please contact rachael.owens@durham.ac.uk</a:t>
            </a:r>
            <a:br>
              <a:rPr lang="en-GB" sz="2000" dirty="0">
                <a:latin typeface="Arial" panose="020B0604020202020204" pitchFamily="34" charset="0"/>
                <a:cs typeface="Arial" panose="020B0604020202020204" pitchFamily="34" charset="0"/>
              </a:rPr>
            </a:br>
            <a:br>
              <a:rPr lang="en-GB" sz="2000" dirty="0">
                <a:latin typeface="Arial" panose="020B0604020202020204" pitchFamily="34" charset="0"/>
                <a:cs typeface="Arial" panose="020B0604020202020204" pitchFamily="34" charset="0"/>
              </a:rPr>
            </a:br>
            <a:r>
              <a:rPr lang="en-GB" sz="2000" dirty="0">
                <a:latin typeface="Arial" panose="020B0604020202020204" pitchFamily="34" charset="0"/>
                <a:cs typeface="Arial" panose="020B0604020202020204" pitchFamily="34" charset="0"/>
              </a:rPr>
              <a:t>This workshop was developed by Rachael Owens and Jenny Lloyd as part of their research. For more resources and to read the research please visit the Contextual Safeguarding website.</a:t>
            </a:r>
            <a:br>
              <a:rPr lang="en-GB" sz="2000" dirty="0">
                <a:latin typeface="Arial" panose="020B0604020202020204" pitchFamily="34" charset="0"/>
                <a:cs typeface="Arial" panose="020B0604020202020204" pitchFamily="34" charset="0"/>
              </a:rPr>
            </a:b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0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72AD9-1D07-4FE3-BC46-BB606D3F8B63}"/>
              </a:ext>
            </a:extLst>
          </p:cNvPr>
          <p:cNvSpPr>
            <a:spLocks noGrp="1"/>
          </p:cNvSpPr>
          <p:nvPr>
            <p:ph type="title"/>
          </p:nvPr>
        </p:nvSpPr>
        <p:spPr>
          <a:xfrm>
            <a:off x="339365" y="311705"/>
            <a:ext cx="4791317" cy="863649"/>
          </a:xfrm>
        </p:spPr>
        <p:txBody>
          <a:bodyPr>
            <a:normAutofit/>
          </a:bodyPr>
          <a:lstStyle/>
          <a:p>
            <a:r>
              <a:rPr lang="en-GB" sz="2800" dirty="0">
                <a:solidFill>
                  <a:srgbClr val="566276"/>
                </a:solidFill>
              </a:rPr>
              <a:t>This workshop includes</a:t>
            </a:r>
          </a:p>
        </p:txBody>
      </p:sp>
      <p:sp>
        <p:nvSpPr>
          <p:cNvPr id="3" name="Content Placeholder 2">
            <a:extLst>
              <a:ext uri="{FF2B5EF4-FFF2-40B4-BE49-F238E27FC236}">
                <a16:creationId xmlns:a16="http://schemas.microsoft.com/office/drawing/2014/main" id="{D159B7B7-2641-4125-BBD3-A3C19B1CC45C}"/>
              </a:ext>
            </a:extLst>
          </p:cNvPr>
          <p:cNvSpPr>
            <a:spLocks noGrp="1"/>
          </p:cNvSpPr>
          <p:nvPr>
            <p:ph idx="1"/>
          </p:nvPr>
        </p:nvSpPr>
        <p:spPr>
          <a:xfrm>
            <a:off x="707010" y="1695376"/>
            <a:ext cx="10541846" cy="3467248"/>
          </a:xfrm>
        </p:spPr>
        <p:txBody>
          <a:bodyPr vert="horz" lIns="91440" tIns="45720" rIns="91440" bIns="45720" rtlCol="0" anchor="t">
            <a:normAutofit/>
          </a:bodyPr>
          <a:lstStyle/>
          <a:p>
            <a:pPr marL="514350" indent="-514350">
              <a:buFont typeface="+mj-lt"/>
              <a:buAutoNum type="arabicPeriod"/>
            </a:pPr>
            <a:r>
              <a:rPr lang="en-GB" sz="2400" dirty="0">
                <a:cs typeface="Calibri"/>
              </a:rPr>
              <a:t>A quick introduction to Contextual Safeguarding and partnership working </a:t>
            </a:r>
            <a:endParaRPr lang="en-US" sz="2400" dirty="0">
              <a:cs typeface="Calibri" panose="020F0502020204030204"/>
            </a:endParaRPr>
          </a:p>
          <a:p>
            <a:pPr marL="514350" indent="-514350">
              <a:buFont typeface="+mj-lt"/>
              <a:buAutoNum type="arabicPeriod"/>
            </a:pPr>
            <a:r>
              <a:rPr lang="en-GB" sz="2400" dirty="0">
                <a:cs typeface="Calibri"/>
              </a:rPr>
              <a:t>An exercise on 'behaviour-based' approaches and 'ecological approaches’ </a:t>
            </a:r>
          </a:p>
          <a:p>
            <a:pPr marL="514350" indent="-514350">
              <a:buFont typeface="+mj-lt"/>
              <a:buAutoNum type="arabicPeriod"/>
            </a:pPr>
            <a:r>
              <a:rPr lang="en-GB" sz="2400" dirty="0">
                <a:cs typeface="Calibri"/>
              </a:rPr>
              <a:t>A group activity to think about the approaches used in different services/partnerships  </a:t>
            </a:r>
          </a:p>
          <a:p>
            <a:pPr marL="514350" indent="-514350">
              <a:buFont typeface="+mj-lt"/>
              <a:buAutoNum type="arabicPeriod"/>
            </a:pPr>
            <a:r>
              <a:rPr lang="en-GB" sz="2400" dirty="0">
                <a:cs typeface="Calibri"/>
              </a:rPr>
              <a:t>Space to develop action points for yourself, your team/meeting and your wider organisation</a:t>
            </a:r>
            <a:endParaRPr lang="en-GB" sz="2400" dirty="0"/>
          </a:p>
          <a:p>
            <a:endParaRPr lang="en-GB" dirty="0">
              <a:cs typeface="Calibri"/>
            </a:endParaRPr>
          </a:p>
        </p:txBody>
      </p:sp>
      <p:grpSp>
        <p:nvGrpSpPr>
          <p:cNvPr id="6" name="Group 5">
            <a:extLst>
              <a:ext uri="{FF2B5EF4-FFF2-40B4-BE49-F238E27FC236}">
                <a16:creationId xmlns:a16="http://schemas.microsoft.com/office/drawing/2014/main" id="{AF7CEDEF-5E80-7B56-68F8-56FE92E3C61E}"/>
              </a:ext>
            </a:extLst>
          </p:cNvPr>
          <p:cNvGrpSpPr/>
          <p:nvPr/>
        </p:nvGrpSpPr>
        <p:grpSpPr>
          <a:xfrm>
            <a:off x="131975" y="5994351"/>
            <a:ext cx="871225" cy="863649"/>
            <a:chOff x="8837678" y="305064"/>
            <a:chExt cx="1095375" cy="1085850"/>
          </a:xfrm>
        </p:grpSpPr>
        <p:sp>
          <p:nvSpPr>
            <p:cNvPr id="7" name="Oval 6">
              <a:extLst>
                <a:ext uri="{FF2B5EF4-FFF2-40B4-BE49-F238E27FC236}">
                  <a16:creationId xmlns:a16="http://schemas.microsoft.com/office/drawing/2014/main" id="{262CBD4B-3178-1A4B-1F99-83C18862B9B6}"/>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Teacher outline">
              <a:extLst>
                <a:ext uri="{FF2B5EF4-FFF2-40B4-BE49-F238E27FC236}">
                  <a16:creationId xmlns:a16="http://schemas.microsoft.com/office/drawing/2014/main" id="{F3080F45-1280-1817-3D1A-BB60BB24AAB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9" name="TextBox 8">
            <a:extLst>
              <a:ext uri="{FF2B5EF4-FFF2-40B4-BE49-F238E27FC236}">
                <a16:creationId xmlns:a16="http://schemas.microsoft.com/office/drawing/2014/main" id="{F66E4612-238B-11E4-886A-C6DE13F92021}"/>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1 minute</a:t>
            </a:r>
          </a:p>
        </p:txBody>
      </p:sp>
    </p:spTree>
    <p:extLst>
      <p:ext uri="{BB962C8B-B14F-4D97-AF65-F5344CB8AC3E}">
        <p14:creationId xmlns:p14="http://schemas.microsoft.com/office/powerpoint/2010/main" val="3093750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E712D-99DF-4FE1-8AE3-55B574734724}"/>
              </a:ext>
            </a:extLst>
          </p:cNvPr>
          <p:cNvSpPr>
            <a:spLocks noGrp="1"/>
          </p:cNvSpPr>
          <p:nvPr>
            <p:ph type="title"/>
          </p:nvPr>
        </p:nvSpPr>
        <p:spPr>
          <a:xfrm>
            <a:off x="285964" y="25822"/>
            <a:ext cx="10370251" cy="1325563"/>
          </a:xfrm>
        </p:spPr>
        <p:txBody>
          <a:bodyPr>
            <a:normAutofit/>
          </a:bodyPr>
          <a:lstStyle/>
          <a:p>
            <a:r>
              <a:rPr lang="en-GB" sz="2800" dirty="0">
                <a:solidFill>
                  <a:srgbClr val="566276"/>
                </a:solidFill>
              </a:rPr>
              <a:t>Partnership working outside</a:t>
            </a:r>
            <a:br>
              <a:rPr lang="en-GB" sz="2800" dirty="0">
                <a:solidFill>
                  <a:srgbClr val="566276"/>
                </a:solidFill>
              </a:rPr>
            </a:br>
            <a:r>
              <a:rPr lang="en-GB" sz="2800" dirty="0">
                <a:solidFill>
                  <a:srgbClr val="566276"/>
                </a:solidFill>
              </a:rPr>
              <a:t>the home</a:t>
            </a:r>
          </a:p>
        </p:txBody>
      </p:sp>
      <p:sp>
        <p:nvSpPr>
          <p:cNvPr id="3" name="Content Placeholder 2">
            <a:extLst>
              <a:ext uri="{FF2B5EF4-FFF2-40B4-BE49-F238E27FC236}">
                <a16:creationId xmlns:a16="http://schemas.microsoft.com/office/drawing/2014/main" id="{C07FE00C-0A07-4ABA-AA1D-1250358BBE17}"/>
              </a:ext>
            </a:extLst>
          </p:cNvPr>
          <p:cNvSpPr>
            <a:spLocks noGrp="1"/>
          </p:cNvSpPr>
          <p:nvPr>
            <p:ph idx="1"/>
          </p:nvPr>
        </p:nvSpPr>
        <p:spPr>
          <a:xfrm>
            <a:off x="707009" y="1852455"/>
            <a:ext cx="10793691" cy="2992922"/>
          </a:xfrm>
        </p:spPr>
        <p:txBody>
          <a:bodyPr vert="horz" lIns="91440" tIns="45720" rIns="91440" bIns="45720" rtlCol="0" anchor="t">
            <a:normAutofit/>
          </a:bodyPr>
          <a:lstStyle/>
          <a:p>
            <a:r>
              <a:rPr lang="en-GB" sz="2400" dirty="0"/>
              <a:t>When children experience harm outside their families (extra-familial harm) social workers are being asked to provide welfare/safeguarding responses</a:t>
            </a:r>
            <a:endParaRPr lang="en-GB" sz="2400" dirty="0">
              <a:cs typeface="Calibri"/>
            </a:endParaRPr>
          </a:p>
          <a:p>
            <a:r>
              <a:rPr lang="en-GB" sz="2400" dirty="0"/>
              <a:t>Working outside the home is relatively new for social work, but is common for partners like the police and youth workers </a:t>
            </a:r>
            <a:endParaRPr lang="en-GB" sz="2400" dirty="0">
              <a:cs typeface="Calibri"/>
            </a:endParaRPr>
          </a:p>
          <a:p>
            <a:r>
              <a:rPr lang="en-GB" sz="2400" dirty="0"/>
              <a:t>It makes sense that partners work together </a:t>
            </a:r>
            <a:endParaRPr lang="en-GB" sz="2400" dirty="0">
              <a:cs typeface="Calibri"/>
            </a:endParaRPr>
          </a:p>
          <a:p>
            <a:r>
              <a:rPr lang="en-GB" sz="2400" dirty="0"/>
              <a:t>There has been a drive to strengthen multi-agency working over recent years – especially following serious case reviews</a:t>
            </a:r>
            <a:endParaRPr lang="en-GB" sz="2400" dirty="0">
              <a:cs typeface="Calibri"/>
            </a:endParaRPr>
          </a:p>
        </p:txBody>
      </p:sp>
      <p:grpSp>
        <p:nvGrpSpPr>
          <p:cNvPr id="13" name="Group 12">
            <a:extLst>
              <a:ext uri="{FF2B5EF4-FFF2-40B4-BE49-F238E27FC236}">
                <a16:creationId xmlns:a16="http://schemas.microsoft.com/office/drawing/2014/main" id="{556752E0-19DA-83B8-ABAD-CE2F39AA2DD6}"/>
              </a:ext>
            </a:extLst>
          </p:cNvPr>
          <p:cNvGrpSpPr/>
          <p:nvPr/>
        </p:nvGrpSpPr>
        <p:grpSpPr>
          <a:xfrm>
            <a:off x="24355" y="5994351"/>
            <a:ext cx="1106861" cy="896326"/>
            <a:chOff x="24355" y="5994351"/>
            <a:chExt cx="1106861" cy="896326"/>
          </a:xfrm>
        </p:grpSpPr>
        <p:grpSp>
          <p:nvGrpSpPr>
            <p:cNvPr id="9" name="Group 8">
              <a:extLst>
                <a:ext uri="{FF2B5EF4-FFF2-40B4-BE49-F238E27FC236}">
                  <a16:creationId xmlns:a16="http://schemas.microsoft.com/office/drawing/2014/main" id="{C80064AE-7173-EC65-B6C9-32FD5EAEC763}"/>
                </a:ext>
              </a:extLst>
            </p:cNvPr>
            <p:cNvGrpSpPr/>
            <p:nvPr/>
          </p:nvGrpSpPr>
          <p:grpSpPr>
            <a:xfrm>
              <a:off x="131975" y="5994351"/>
              <a:ext cx="871225" cy="863649"/>
              <a:chOff x="8837678" y="305064"/>
              <a:chExt cx="1095375" cy="1085850"/>
            </a:xfrm>
          </p:grpSpPr>
          <p:sp>
            <p:nvSpPr>
              <p:cNvPr id="10" name="Oval 9">
                <a:extLst>
                  <a:ext uri="{FF2B5EF4-FFF2-40B4-BE49-F238E27FC236}">
                    <a16:creationId xmlns:a16="http://schemas.microsoft.com/office/drawing/2014/main" id="{BEC72966-4B41-81B4-F092-6EF29BC109D0}"/>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Teacher outline">
                <a:extLst>
                  <a:ext uri="{FF2B5EF4-FFF2-40B4-BE49-F238E27FC236}">
                    <a16:creationId xmlns:a16="http://schemas.microsoft.com/office/drawing/2014/main" id="{CD96985F-9789-9363-0F13-C8F886D7CD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12" name="TextBox 11">
              <a:extLst>
                <a:ext uri="{FF2B5EF4-FFF2-40B4-BE49-F238E27FC236}">
                  <a16:creationId xmlns:a16="http://schemas.microsoft.com/office/drawing/2014/main" id="{C16D12BC-8999-0A2C-95C8-7BDC6313BA5E}"/>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1 minute</a:t>
              </a:r>
            </a:p>
          </p:txBody>
        </p:sp>
      </p:grpSp>
    </p:spTree>
    <p:extLst>
      <p:ext uri="{BB962C8B-B14F-4D97-AF65-F5344CB8AC3E}">
        <p14:creationId xmlns:p14="http://schemas.microsoft.com/office/powerpoint/2010/main" val="305985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4852-15FA-4A48-B5C6-720AE4A10408}"/>
              </a:ext>
            </a:extLst>
          </p:cNvPr>
          <p:cNvSpPr>
            <a:spLocks noGrp="1"/>
          </p:cNvSpPr>
          <p:nvPr>
            <p:ph type="title"/>
          </p:nvPr>
        </p:nvSpPr>
        <p:spPr>
          <a:xfrm>
            <a:off x="300873" y="19295"/>
            <a:ext cx="5795126" cy="1325563"/>
          </a:xfrm>
        </p:spPr>
        <p:txBody>
          <a:bodyPr>
            <a:normAutofit/>
          </a:bodyPr>
          <a:lstStyle/>
          <a:p>
            <a:r>
              <a:rPr lang="en-GB" sz="2800" dirty="0">
                <a:solidFill>
                  <a:srgbClr val="566276"/>
                </a:solidFill>
              </a:rPr>
              <a:t>Contextual Safeguarding is an </a:t>
            </a:r>
            <a:br>
              <a:rPr lang="en-GB" sz="2800" dirty="0">
                <a:solidFill>
                  <a:srgbClr val="566276"/>
                </a:solidFill>
              </a:rPr>
            </a:br>
            <a:r>
              <a:rPr lang="en-GB" sz="2800" dirty="0">
                <a:solidFill>
                  <a:srgbClr val="566276"/>
                </a:solidFill>
              </a:rPr>
              <a:t>ecological approach</a:t>
            </a:r>
          </a:p>
        </p:txBody>
      </p:sp>
      <p:sp>
        <p:nvSpPr>
          <p:cNvPr id="3" name="Content Placeholder 2">
            <a:extLst>
              <a:ext uri="{FF2B5EF4-FFF2-40B4-BE49-F238E27FC236}">
                <a16:creationId xmlns:a16="http://schemas.microsoft.com/office/drawing/2014/main" id="{B0C1928C-29D6-4656-B23F-D39FDDB24207}"/>
              </a:ext>
            </a:extLst>
          </p:cNvPr>
          <p:cNvSpPr>
            <a:spLocks noGrp="1"/>
          </p:cNvSpPr>
          <p:nvPr>
            <p:ph idx="1"/>
          </p:nvPr>
        </p:nvSpPr>
        <p:spPr>
          <a:xfrm>
            <a:off x="697584" y="1489434"/>
            <a:ext cx="10784264" cy="4206761"/>
          </a:xfrm>
        </p:spPr>
        <p:txBody>
          <a:bodyPr vert="horz" lIns="91440" tIns="45720" rIns="91440" bIns="45720" rtlCol="0" anchor="t">
            <a:normAutofit/>
          </a:bodyPr>
          <a:lstStyle/>
          <a:p>
            <a:r>
              <a:rPr lang="en-GB" sz="2400" dirty="0"/>
              <a:t>Contextual Safeguarding is a response to extra-familial harm that asks practitioners to work in partnership </a:t>
            </a:r>
            <a:endParaRPr lang="en-GB" sz="2400" dirty="0">
              <a:cs typeface="Calibri"/>
            </a:endParaRPr>
          </a:p>
          <a:p>
            <a:r>
              <a:rPr lang="en-GB" sz="2400" dirty="0"/>
              <a:t>Contextual Safeguarding responses involve partners working together to create safer contexts beyond the home, where the harm is (i.e. in a school, a park or online)</a:t>
            </a:r>
            <a:endParaRPr lang="en-GB" sz="2400" dirty="0">
              <a:cs typeface="Calibri"/>
            </a:endParaRPr>
          </a:p>
          <a:p>
            <a:r>
              <a:rPr lang="en-GB" sz="2400" dirty="0"/>
              <a:t>Contextual Safeguarding asks workers to </a:t>
            </a:r>
            <a:r>
              <a:rPr lang="en-GB" sz="2400" dirty="0">
                <a:solidFill>
                  <a:schemeClr val="accent1"/>
                </a:solidFill>
              </a:rPr>
              <a:t>change the social conditions of harm </a:t>
            </a:r>
            <a:r>
              <a:rPr lang="en-GB" sz="2400" dirty="0"/>
              <a:t>and abuse in these contexts, which makes it an ecological approach</a:t>
            </a:r>
            <a:endParaRPr lang="en-GB" sz="2400" dirty="0">
              <a:cs typeface="Calibri"/>
            </a:endParaRPr>
          </a:p>
          <a:p>
            <a:r>
              <a:rPr lang="en-GB" sz="2400" dirty="0"/>
              <a:t>Typically, interventions into extra-familial harm tend to try to change the behaviour of individuals affected, not the environment and so Contextual Safeguarding is different from usual practice</a:t>
            </a:r>
            <a:endParaRPr lang="en-GB" sz="2400" dirty="0">
              <a:cs typeface="Calibri"/>
            </a:endParaRPr>
          </a:p>
          <a:p>
            <a:endParaRPr lang="en-GB" dirty="0"/>
          </a:p>
        </p:txBody>
      </p:sp>
      <p:grpSp>
        <p:nvGrpSpPr>
          <p:cNvPr id="12" name="Group 11">
            <a:extLst>
              <a:ext uri="{FF2B5EF4-FFF2-40B4-BE49-F238E27FC236}">
                <a16:creationId xmlns:a16="http://schemas.microsoft.com/office/drawing/2014/main" id="{10C4F431-41D4-507B-4F38-A56F499846B8}"/>
              </a:ext>
            </a:extLst>
          </p:cNvPr>
          <p:cNvGrpSpPr/>
          <p:nvPr/>
        </p:nvGrpSpPr>
        <p:grpSpPr>
          <a:xfrm>
            <a:off x="24355" y="5994351"/>
            <a:ext cx="1106861" cy="896326"/>
            <a:chOff x="24355" y="5994351"/>
            <a:chExt cx="1106861" cy="896326"/>
          </a:xfrm>
        </p:grpSpPr>
        <p:grpSp>
          <p:nvGrpSpPr>
            <p:cNvPr id="13" name="Group 12">
              <a:extLst>
                <a:ext uri="{FF2B5EF4-FFF2-40B4-BE49-F238E27FC236}">
                  <a16:creationId xmlns:a16="http://schemas.microsoft.com/office/drawing/2014/main" id="{F29382E4-2794-31F2-F3F3-8D9C30B46D51}"/>
                </a:ext>
              </a:extLst>
            </p:cNvPr>
            <p:cNvGrpSpPr/>
            <p:nvPr/>
          </p:nvGrpSpPr>
          <p:grpSpPr>
            <a:xfrm>
              <a:off x="131975" y="5994351"/>
              <a:ext cx="871225" cy="863649"/>
              <a:chOff x="8837678" y="305064"/>
              <a:chExt cx="1095375" cy="1085850"/>
            </a:xfrm>
          </p:grpSpPr>
          <p:sp>
            <p:nvSpPr>
              <p:cNvPr id="15" name="Oval 14">
                <a:extLst>
                  <a:ext uri="{FF2B5EF4-FFF2-40B4-BE49-F238E27FC236}">
                    <a16:creationId xmlns:a16="http://schemas.microsoft.com/office/drawing/2014/main" id="{BD873FAD-E5F7-79F0-B52B-6E57CCC1909A}"/>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Graphic 15" descr="Teacher outline">
                <a:extLst>
                  <a:ext uri="{FF2B5EF4-FFF2-40B4-BE49-F238E27FC236}">
                    <a16:creationId xmlns:a16="http://schemas.microsoft.com/office/drawing/2014/main" id="{EACEF618-5657-86D3-03B5-00509A4890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14" name="TextBox 13">
              <a:extLst>
                <a:ext uri="{FF2B5EF4-FFF2-40B4-BE49-F238E27FC236}">
                  <a16:creationId xmlns:a16="http://schemas.microsoft.com/office/drawing/2014/main" id="{6FBD8792-2D6C-D4F0-F9C7-E77422769676}"/>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1 minute</a:t>
              </a:r>
            </a:p>
          </p:txBody>
        </p:sp>
      </p:grpSp>
    </p:spTree>
    <p:extLst>
      <p:ext uri="{BB962C8B-B14F-4D97-AF65-F5344CB8AC3E}">
        <p14:creationId xmlns:p14="http://schemas.microsoft.com/office/powerpoint/2010/main" val="32845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F632F-2C99-4581-AD53-B6B8D2B88E54}"/>
              </a:ext>
            </a:extLst>
          </p:cNvPr>
          <p:cNvSpPr>
            <a:spLocks noGrp="1"/>
          </p:cNvSpPr>
          <p:nvPr>
            <p:ph type="title"/>
          </p:nvPr>
        </p:nvSpPr>
        <p:spPr>
          <a:xfrm>
            <a:off x="335120" y="235670"/>
            <a:ext cx="7818279" cy="886120"/>
          </a:xfrm>
        </p:spPr>
        <p:txBody>
          <a:bodyPr>
            <a:normAutofit/>
          </a:bodyPr>
          <a:lstStyle/>
          <a:p>
            <a:r>
              <a:rPr lang="en-GB" sz="2800" dirty="0">
                <a:solidFill>
                  <a:srgbClr val="566276"/>
                </a:solidFill>
                <a:ea typeface="Calibri" panose="020F0502020204030204" pitchFamily="34" charset="0"/>
              </a:rPr>
              <a:t>'Creating safety' exercise</a:t>
            </a:r>
            <a:endParaRPr lang="en-GB" sz="2800" dirty="0">
              <a:solidFill>
                <a:srgbClr val="566276"/>
              </a:solidFill>
            </a:endParaRPr>
          </a:p>
        </p:txBody>
      </p:sp>
      <p:sp>
        <p:nvSpPr>
          <p:cNvPr id="3" name="Content Placeholder 2">
            <a:extLst>
              <a:ext uri="{FF2B5EF4-FFF2-40B4-BE49-F238E27FC236}">
                <a16:creationId xmlns:a16="http://schemas.microsoft.com/office/drawing/2014/main" id="{2BBAFB3C-84E7-4CED-9D56-9CB4ABA785FB}"/>
              </a:ext>
            </a:extLst>
          </p:cNvPr>
          <p:cNvSpPr>
            <a:spLocks noGrp="1"/>
          </p:cNvSpPr>
          <p:nvPr>
            <p:ph idx="1"/>
          </p:nvPr>
        </p:nvSpPr>
        <p:spPr>
          <a:xfrm>
            <a:off x="697583" y="1248032"/>
            <a:ext cx="10821971" cy="4624876"/>
          </a:xfrm>
        </p:spPr>
        <p:txBody>
          <a:bodyPr vert="horz" lIns="91440" tIns="45720" rIns="91440" bIns="45720" rtlCol="0" anchor="t">
            <a:noAutofit/>
          </a:bodyPr>
          <a:lstStyle/>
          <a:p>
            <a:pPr marL="0" indent="0">
              <a:buNone/>
            </a:pPr>
            <a:r>
              <a:rPr lang="en-GB" sz="2000" dirty="0"/>
              <a:t>Scenario: A 17 year old girl is walking home at night at 11pm. She’s texting her friend as she’s walking home. She chooses a shortcut down a dark alley. What could make her safer?</a:t>
            </a:r>
            <a:endParaRPr lang="en-GB" sz="2000" dirty="0">
              <a:cs typeface="Calibri" panose="020F0502020204030204"/>
            </a:endParaRPr>
          </a:p>
          <a:p>
            <a:pPr marL="514350" indent="-514350">
              <a:buFont typeface="+mj-lt"/>
              <a:buAutoNum type="arabicPeriod"/>
            </a:pPr>
            <a:r>
              <a:rPr lang="en-GB" sz="1600" dirty="0"/>
              <a:t>Getting a taxi home instead of walking</a:t>
            </a:r>
          </a:p>
          <a:p>
            <a:pPr marL="514350" indent="-514350">
              <a:buFont typeface="+mj-lt"/>
              <a:buAutoNum type="arabicPeriod"/>
            </a:pPr>
            <a:r>
              <a:rPr lang="en-GB" sz="1600" dirty="0">
                <a:cs typeface="Calibri"/>
              </a:rPr>
              <a:t>Carrying a rape alarm</a:t>
            </a:r>
          </a:p>
          <a:p>
            <a:pPr marL="514350" indent="-514350">
              <a:buFont typeface="+mj-lt"/>
              <a:buAutoNum type="arabicPeriod"/>
            </a:pPr>
            <a:r>
              <a:rPr lang="en-GB" sz="1600" dirty="0"/>
              <a:t>Increasing youth workers in the area</a:t>
            </a:r>
            <a:endParaRPr lang="en-GB" sz="1600" dirty="0">
              <a:cs typeface="Calibri"/>
            </a:endParaRPr>
          </a:p>
          <a:p>
            <a:pPr marL="514350" indent="-514350">
              <a:buFont typeface="+mj-lt"/>
              <a:buAutoNum type="arabicPeriod"/>
            </a:pPr>
            <a:r>
              <a:rPr lang="en-GB" sz="1600" dirty="0"/>
              <a:t>Increasing the lighting on the route</a:t>
            </a:r>
          </a:p>
          <a:p>
            <a:pPr marL="514350" indent="-514350">
              <a:buFont typeface="+mj-lt"/>
              <a:buAutoNum type="arabicPeriod"/>
            </a:pPr>
            <a:r>
              <a:rPr lang="en-GB" sz="1600" dirty="0">
                <a:cs typeface="Calibri" panose="020F0502020204030204"/>
              </a:rPr>
              <a:t>Not wearing headphones</a:t>
            </a:r>
          </a:p>
          <a:p>
            <a:pPr marL="514350" indent="-514350">
              <a:buAutoNum type="arabicPeriod"/>
            </a:pPr>
            <a:r>
              <a:rPr lang="en-GB" sz="1600" dirty="0">
                <a:cs typeface="Calibri" panose="020F0502020204030204"/>
              </a:rPr>
              <a:t>A local campaign to promote residents and businesses looking out for people out late at night and checking if they are ok</a:t>
            </a:r>
          </a:p>
          <a:p>
            <a:pPr marL="514350" indent="-514350">
              <a:buAutoNum type="arabicPeriod"/>
            </a:pPr>
            <a:r>
              <a:rPr lang="en-GB" sz="1600" dirty="0">
                <a:cs typeface="Calibri" panose="020F0502020204030204"/>
              </a:rPr>
              <a:t>Not going out </a:t>
            </a:r>
          </a:p>
          <a:p>
            <a:pPr marL="514350" indent="-514350">
              <a:buAutoNum type="arabicPeriod"/>
            </a:pPr>
            <a:r>
              <a:rPr lang="en-GB" sz="1600" dirty="0">
                <a:cs typeface="Calibri" panose="020F0502020204030204"/>
              </a:rPr>
              <a:t>Walking home with her friends</a:t>
            </a:r>
          </a:p>
          <a:p>
            <a:pPr marL="514350" indent="-514350">
              <a:buAutoNum type="arabicPeriod"/>
            </a:pPr>
            <a:r>
              <a:rPr lang="en-GB" sz="1600" dirty="0">
                <a:cs typeface="Calibri" panose="020F0502020204030204"/>
              </a:rPr>
              <a:t>Encouraging her to dress in a way that won't get attention</a:t>
            </a:r>
          </a:p>
          <a:p>
            <a:pPr marL="514350" indent="-514350">
              <a:buAutoNum type="arabicPeriod"/>
            </a:pPr>
            <a:r>
              <a:rPr lang="en-GB" sz="1600" dirty="0">
                <a:cs typeface="Calibri" panose="020F0502020204030204"/>
              </a:rPr>
              <a:t>A campaign that educates people not to harass women</a:t>
            </a:r>
          </a:p>
          <a:p>
            <a:pPr marL="514350" indent="-514350">
              <a:buAutoNum type="arabicPeriod"/>
            </a:pPr>
            <a:r>
              <a:rPr lang="en-GB" sz="1600" dirty="0">
                <a:cs typeface="Calibri" panose="020F0502020204030204"/>
              </a:rPr>
              <a:t>Drinking in moderation</a:t>
            </a:r>
            <a:endParaRPr lang="en-GB" sz="2400" dirty="0">
              <a:cs typeface="Calibri" panose="020F0502020204030204"/>
            </a:endParaRPr>
          </a:p>
        </p:txBody>
      </p:sp>
      <p:sp>
        <p:nvSpPr>
          <p:cNvPr id="6" name="TextBox 5">
            <a:extLst>
              <a:ext uri="{FF2B5EF4-FFF2-40B4-BE49-F238E27FC236}">
                <a16:creationId xmlns:a16="http://schemas.microsoft.com/office/drawing/2014/main" id="{86F9B45C-4190-1E02-36B2-B8CD72E95E67}"/>
              </a:ext>
            </a:extLst>
          </p:cNvPr>
          <p:cNvSpPr txBox="1"/>
          <p:nvPr/>
        </p:nvSpPr>
        <p:spPr>
          <a:xfrm>
            <a:off x="1373172" y="6177216"/>
            <a:ext cx="847783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cs typeface="Arial" panose="020B0604020202020204" pitchFamily="34" charset="0"/>
              </a:rPr>
              <a:t>Read the scenario to the group. Give everyone 1 minute alone to choose the </a:t>
            </a:r>
            <a:r>
              <a:rPr lang="en-GB" sz="1400" u="sng" dirty="0">
                <a:solidFill>
                  <a:srgbClr val="566276"/>
                </a:solidFill>
                <a:latin typeface="Arial" panose="020B0604020202020204" pitchFamily="34" charset="0"/>
                <a:cs typeface="Arial" panose="020B0604020202020204" pitchFamily="34" charset="0"/>
              </a:rPr>
              <a:t>top three </a:t>
            </a:r>
            <a:r>
              <a:rPr lang="en-GB" sz="1400" dirty="0">
                <a:solidFill>
                  <a:srgbClr val="566276"/>
                </a:solidFill>
                <a:latin typeface="Arial" panose="020B0604020202020204" pitchFamily="34" charset="0"/>
                <a:cs typeface="Arial" panose="020B0604020202020204" pitchFamily="34" charset="0"/>
              </a:rPr>
              <a:t>approaches they think will keep the girl safest. Try not to overthink it.</a:t>
            </a:r>
          </a:p>
        </p:txBody>
      </p:sp>
      <p:grpSp>
        <p:nvGrpSpPr>
          <p:cNvPr id="16" name="Group 15">
            <a:extLst>
              <a:ext uri="{FF2B5EF4-FFF2-40B4-BE49-F238E27FC236}">
                <a16:creationId xmlns:a16="http://schemas.microsoft.com/office/drawing/2014/main" id="{794152EE-4395-10A3-AFEE-3B19C915BCBB}"/>
              </a:ext>
            </a:extLst>
          </p:cNvPr>
          <p:cNvGrpSpPr/>
          <p:nvPr/>
        </p:nvGrpSpPr>
        <p:grpSpPr>
          <a:xfrm>
            <a:off x="-98197" y="5994351"/>
            <a:ext cx="1348819" cy="899001"/>
            <a:chOff x="-98197" y="5994351"/>
            <a:chExt cx="1348819" cy="899001"/>
          </a:xfrm>
        </p:grpSpPr>
        <p:grpSp>
          <p:nvGrpSpPr>
            <p:cNvPr id="9" name="Group 8">
              <a:extLst>
                <a:ext uri="{FF2B5EF4-FFF2-40B4-BE49-F238E27FC236}">
                  <a16:creationId xmlns:a16="http://schemas.microsoft.com/office/drawing/2014/main" id="{6148F47B-8C5C-57DB-9BFD-A6BFF460258E}"/>
                </a:ext>
              </a:extLst>
            </p:cNvPr>
            <p:cNvGrpSpPr/>
            <p:nvPr/>
          </p:nvGrpSpPr>
          <p:grpSpPr>
            <a:xfrm>
              <a:off x="140602" y="5994351"/>
              <a:ext cx="871225" cy="863649"/>
              <a:chOff x="6913947" y="2237264"/>
              <a:chExt cx="1095375" cy="1085850"/>
            </a:xfrm>
          </p:grpSpPr>
          <p:sp>
            <p:nvSpPr>
              <p:cNvPr id="10" name="Oval 9">
                <a:extLst>
                  <a:ext uri="{FF2B5EF4-FFF2-40B4-BE49-F238E27FC236}">
                    <a16:creationId xmlns:a16="http://schemas.microsoft.com/office/drawing/2014/main" id="{19AA0021-3665-A076-1D7C-4906DA6FB5D8}"/>
                  </a:ext>
                </a:extLst>
              </p:cNvPr>
              <p:cNvSpPr/>
              <p:nvPr/>
            </p:nvSpPr>
            <p:spPr>
              <a:xfrm>
                <a:off x="6913947" y="22372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Group brainstorm with solid fill">
                <a:extLst>
                  <a:ext uri="{FF2B5EF4-FFF2-40B4-BE49-F238E27FC236}">
                    <a16:creationId xmlns:a16="http://schemas.microsoft.com/office/drawing/2014/main" id="{DF367736-D78B-DD85-5B0E-E80DCEE8E0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04434" y="2281712"/>
                <a:ext cx="914400" cy="914400"/>
              </a:xfrm>
              <a:prstGeom prst="rect">
                <a:avLst/>
              </a:prstGeom>
            </p:spPr>
          </p:pic>
        </p:grpSp>
        <p:sp>
          <p:nvSpPr>
            <p:cNvPr id="15" name="TextBox 14">
              <a:extLst>
                <a:ext uri="{FF2B5EF4-FFF2-40B4-BE49-F238E27FC236}">
                  <a16:creationId xmlns:a16="http://schemas.microsoft.com/office/drawing/2014/main" id="{692B9AFB-9C54-18ED-3951-0DF3EBE0D818}"/>
                </a:ext>
              </a:extLst>
            </p:cNvPr>
            <p:cNvSpPr txBox="1"/>
            <p:nvPr/>
          </p:nvSpPr>
          <p:spPr>
            <a:xfrm>
              <a:off x="-98197" y="6585575"/>
              <a:ext cx="1348819"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2 minutes</a:t>
              </a:r>
            </a:p>
          </p:txBody>
        </p:sp>
      </p:grpSp>
    </p:spTree>
    <p:extLst>
      <p:ext uri="{BB962C8B-B14F-4D97-AF65-F5344CB8AC3E}">
        <p14:creationId xmlns:p14="http://schemas.microsoft.com/office/powerpoint/2010/main" val="153657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A5300-7872-416F-99FF-89AC6347B823}"/>
              </a:ext>
            </a:extLst>
          </p:cNvPr>
          <p:cNvSpPr>
            <a:spLocks noGrp="1"/>
          </p:cNvSpPr>
          <p:nvPr>
            <p:ph type="title"/>
          </p:nvPr>
        </p:nvSpPr>
        <p:spPr>
          <a:xfrm>
            <a:off x="289145" y="55174"/>
            <a:ext cx="10319971" cy="1325563"/>
          </a:xfrm>
        </p:spPr>
        <p:txBody>
          <a:bodyPr>
            <a:normAutofit/>
          </a:bodyPr>
          <a:lstStyle/>
          <a:p>
            <a:r>
              <a:rPr lang="en-GB" sz="2800" dirty="0">
                <a:solidFill>
                  <a:srgbClr val="566276"/>
                </a:solidFill>
              </a:rPr>
              <a:t>Is it behaviour-based or is it </a:t>
            </a:r>
            <a:br>
              <a:rPr lang="en-GB" sz="2800" dirty="0">
                <a:solidFill>
                  <a:srgbClr val="566276"/>
                </a:solidFill>
              </a:rPr>
            </a:br>
            <a:r>
              <a:rPr lang="en-GB" sz="2800" dirty="0">
                <a:solidFill>
                  <a:srgbClr val="566276"/>
                </a:solidFill>
              </a:rPr>
              <a:t>ecological? </a:t>
            </a:r>
          </a:p>
        </p:txBody>
      </p:sp>
      <p:sp>
        <p:nvSpPr>
          <p:cNvPr id="3" name="Content Placeholder 2">
            <a:extLst>
              <a:ext uri="{FF2B5EF4-FFF2-40B4-BE49-F238E27FC236}">
                <a16:creationId xmlns:a16="http://schemas.microsoft.com/office/drawing/2014/main" id="{9244C6D0-C837-4D88-B8DE-BA87EF5D3875}"/>
              </a:ext>
            </a:extLst>
          </p:cNvPr>
          <p:cNvSpPr>
            <a:spLocks noGrp="1"/>
          </p:cNvSpPr>
          <p:nvPr>
            <p:ph idx="1"/>
          </p:nvPr>
        </p:nvSpPr>
        <p:spPr>
          <a:xfrm>
            <a:off x="698764" y="1255351"/>
            <a:ext cx="10792509" cy="1056188"/>
          </a:xfrm>
        </p:spPr>
        <p:txBody>
          <a:bodyPr vert="horz" lIns="91440" tIns="45720" rIns="91440" bIns="45720" rtlCol="0" anchor="t">
            <a:noAutofit/>
          </a:bodyPr>
          <a:lstStyle/>
          <a:p>
            <a:pPr marL="0" indent="0">
              <a:buNone/>
            </a:pPr>
            <a:r>
              <a:rPr lang="en-GB" sz="2000" dirty="0"/>
              <a:t>Some of these approaches are more about changing the behaviour (of the young person at risk of being harmed) and some are more about changing the environment or context around them to reduce the chances of the harm happening (an ecological approach). </a:t>
            </a:r>
            <a:endParaRPr lang="en-GB" dirty="0"/>
          </a:p>
        </p:txBody>
      </p:sp>
      <p:sp>
        <p:nvSpPr>
          <p:cNvPr id="4" name="Content Placeholder 2">
            <a:extLst>
              <a:ext uri="{FF2B5EF4-FFF2-40B4-BE49-F238E27FC236}">
                <a16:creationId xmlns:a16="http://schemas.microsoft.com/office/drawing/2014/main" id="{DBAED2B2-0B98-4947-A561-54FF8AA788E6}"/>
              </a:ext>
            </a:extLst>
          </p:cNvPr>
          <p:cNvSpPr txBox="1">
            <a:spLocks/>
          </p:cNvSpPr>
          <p:nvPr/>
        </p:nvSpPr>
        <p:spPr>
          <a:xfrm>
            <a:off x="698765" y="2349183"/>
            <a:ext cx="4565023" cy="302760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u="sng" dirty="0">
                <a:latin typeface="Arial" panose="020B0604020202020204" pitchFamily="34" charset="0"/>
                <a:cs typeface="Arial" panose="020B0604020202020204" pitchFamily="34" charset="0"/>
              </a:rPr>
              <a:t>Behaviour-based</a:t>
            </a:r>
          </a:p>
          <a:p>
            <a:pPr marL="0" indent="0">
              <a:buFont typeface="Arial" panose="020B0604020202020204" pitchFamily="34" charset="0"/>
              <a:buNone/>
            </a:pPr>
            <a:r>
              <a:rPr lang="en-GB" sz="1800" dirty="0">
                <a:latin typeface="Arial" panose="020B0604020202020204" pitchFamily="34" charset="0"/>
                <a:cs typeface="Arial" panose="020B0604020202020204" pitchFamily="34" charset="0"/>
              </a:rPr>
              <a:t>1. Getting a taxi home instead of walking</a:t>
            </a:r>
          </a:p>
          <a:p>
            <a:pPr marL="0" indent="0">
              <a:buNone/>
            </a:pPr>
            <a:r>
              <a:rPr lang="en-GB" sz="1800" dirty="0">
                <a:latin typeface="Arial" panose="020B0604020202020204" pitchFamily="34" charset="0"/>
                <a:cs typeface="Arial" panose="020B0604020202020204" pitchFamily="34" charset="0"/>
              </a:rPr>
              <a:t>2. Carrying a rape alarm</a:t>
            </a:r>
          </a:p>
          <a:p>
            <a:pPr marL="0" indent="0">
              <a:buNone/>
            </a:pPr>
            <a:r>
              <a:rPr lang="en-GB" sz="1800" dirty="0">
                <a:latin typeface="Arial" panose="020B0604020202020204" pitchFamily="34" charset="0"/>
                <a:cs typeface="Arial" panose="020B0604020202020204" pitchFamily="34" charset="0"/>
              </a:rPr>
              <a:t>5. Not wearing headphones</a:t>
            </a:r>
          </a:p>
          <a:p>
            <a:pPr marL="0" indent="0">
              <a:buNone/>
            </a:pPr>
            <a:r>
              <a:rPr lang="en-GB" sz="1800" dirty="0">
                <a:latin typeface="Arial" panose="020B0604020202020204" pitchFamily="34" charset="0"/>
                <a:cs typeface="Arial" panose="020B0604020202020204" pitchFamily="34" charset="0"/>
              </a:rPr>
              <a:t>7. Not going out </a:t>
            </a:r>
          </a:p>
          <a:p>
            <a:pPr marL="0" indent="0">
              <a:buNone/>
            </a:pPr>
            <a:r>
              <a:rPr lang="en-GB" sz="1800" dirty="0">
                <a:latin typeface="Arial" panose="020B0604020202020204" pitchFamily="34" charset="0"/>
                <a:cs typeface="Arial" panose="020B0604020202020204" pitchFamily="34" charset="0"/>
              </a:rPr>
              <a:t>8. Walking home with her friends</a:t>
            </a:r>
          </a:p>
          <a:p>
            <a:pPr marL="0" indent="0">
              <a:buNone/>
            </a:pPr>
            <a:r>
              <a:rPr lang="en-GB" sz="1800" dirty="0">
                <a:latin typeface="Arial" panose="020B0604020202020204" pitchFamily="34" charset="0"/>
                <a:cs typeface="Arial" panose="020B0604020202020204" pitchFamily="34" charset="0"/>
              </a:rPr>
              <a:t>9. Encouraging her to dress…</a:t>
            </a:r>
          </a:p>
          <a:p>
            <a:pPr marL="0" indent="0">
              <a:buNone/>
            </a:pPr>
            <a:r>
              <a:rPr lang="en-GB" sz="1800" dirty="0">
                <a:latin typeface="Arial" panose="020B0604020202020204" pitchFamily="34" charset="0"/>
                <a:cs typeface="Arial" panose="020B0604020202020204" pitchFamily="34" charset="0"/>
              </a:rPr>
              <a:t>11. Drinking in moderation</a:t>
            </a:r>
          </a:p>
          <a:p>
            <a:pPr marL="0" indent="0">
              <a:buNone/>
            </a:pPr>
            <a:endParaRPr lang="en-GB" sz="1800" dirty="0">
              <a:latin typeface="Arial" panose="020B0604020202020204" pitchFamily="34" charset="0"/>
              <a:ea typeface="+mn-lt"/>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a:p>
            <a:pPr marL="0" indent="0">
              <a:buNone/>
            </a:pPr>
            <a:endParaRPr lang="en-GB" sz="1800" dirty="0">
              <a:latin typeface="Arial" panose="020B0604020202020204" pitchFamily="34" charset="0"/>
              <a:cs typeface="Arial" panose="020B0604020202020204" pitchFamily="34" charset="0"/>
            </a:endParaRPr>
          </a:p>
        </p:txBody>
      </p:sp>
      <p:sp>
        <p:nvSpPr>
          <p:cNvPr id="5" name="Content Placeholder 2">
            <a:extLst>
              <a:ext uri="{FF2B5EF4-FFF2-40B4-BE49-F238E27FC236}">
                <a16:creationId xmlns:a16="http://schemas.microsoft.com/office/drawing/2014/main" id="{33A0F87B-85F1-4475-A936-64F0A9E57126}"/>
              </a:ext>
            </a:extLst>
          </p:cNvPr>
          <p:cNvSpPr txBox="1">
            <a:spLocks/>
          </p:cNvSpPr>
          <p:nvPr/>
        </p:nvSpPr>
        <p:spPr>
          <a:xfrm>
            <a:off x="6928214" y="2384253"/>
            <a:ext cx="5170714" cy="210887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800" u="sng" dirty="0">
                <a:latin typeface="Arial" panose="020B0604020202020204" pitchFamily="34" charset="0"/>
                <a:cs typeface="Arial" panose="020B0604020202020204" pitchFamily="34" charset="0"/>
              </a:rPr>
              <a:t>Ecological</a:t>
            </a:r>
          </a:p>
          <a:p>
            <a:pPr marL="0" indent="0">
              <a:buNone/>
            </a:pPr>
            <a:r>
              <a:rPr lang="en-GB" sz="1800" dirty="0">
                <a:latin typeface="Arial" panose="020B0604020202020204" pitchFamily="34" charset="0"/>
                <a:cs typeface="Arial" panose="020B0604020202020204" pitchFamily="34" charset="0"/>
              </a:rPr>
              <a:t>3. Increasing youth workers in the area</a:t>
            </a:r>
          </a:p>
          <a:p>
            <a:pPr marL="0" indent="0">
              <a:buNone/>
            </a:pPr>
            <a:r>
              <a:rPr lang="en-GB" sz="1800" dirty="0">
                <a:latin typeface="Arial" panose="020B0604020202020204" pitchFamily="34" charset="0"/>
                <a:cs typeface="Arial" panose="020B0604020202020204" pitchFamily="34" charset="0"/>
              </a:rPr>
              <a:t>4. Increasing the lighting on the route</a:t>
            </a:r>
          </a:p>
          <a:p>
            <a:pPr marL="0" indent="0">
              <a:buFont typeface="Arial" panose="020B0604020202020204" pitchFamily="34" charset="0"/>
              <a:buNone/>
            </a:pPr>
            <a:r>
              <a:rPr lang="en-GB" sz="1800" dirty="0">
                <a:latin typeface="Arial" panose="020B0604020202020204" pitchFamily="34" charset="0"/>
                <a:cs typeface="Arial" panose="020B0604020202020204" pitchFamily="34" charset="0"/>
              </a:rPr>
              <a:t>6. A local campaign to promote residents … </a:t>
            </a:r>
          </a:p>
          <a:p>
            <a:pPr marL="0" indent="0">
              <a:buNone/>
            </a:pPr>
            <a:r>
              <a:rPr lang="en-GB" sz="1800" dirty="0">
                <a:latin typeface="Arial" panose="020B0604020202020204" pitchFamily="34" charset="0"/>
                <a:cs typeface="Arial" panose="020B0604020202020204" pitchFamily="34" charset="0"/>
              </a:rPr>
              <a:t>8. Walking home with her friends</a:t>
            </a:r>
          </a:p>
          <a:p>
            <a:pPr marL="0" indent="0">
              <a:buNone/>
            </a:pPr>
            <a:r>
              <a:rPr lang="en-GB" sz="1800" dirty="0">
                <a:latin typeface="Arial" panose="020B0604020202020204" pitchFamily="34" charset="0"/>
                <a:cs typeface="Arial" panose="020B0604020202020204" pitchFamily="34" charset="0"/>
              </a:rPr>
              <a:t>10. A campaign about harassment</a:t>
            </a:r>
          </a:p>
          <a:p>
            <a:pPr marL="0" indent="0">
              <a:buNone/>
            </a:pPr>
            <a:endParaRPr lang="en-GB" sz="1800" dirty="0">
              <a:cs typeface="Calibri"/>
            </a:endParaRPr>
          </a:p>
        </p:txBody>
      </p:sp>
      <p:sp>
        <p:nvSpPr>
          <p:cNvPr id="6" name="TextBox 5">
            <a:extLst>
              <a:ext uri="{FF2B5EF4-FFF2-40B4-BE49-F238E27FC236}">
                <a16:creationId xmlns:a16="http://schemas.microsoft.com/office/drawing/2014/main" id="{DBC4A05B-B56B-8DE1-7FB3-2844657FBAB7}"/>
              </a:ext>
            </a:extLst>
          </p:cNvPr>
          <p:cNvSpPr txBox="1"/>
          <p:nvPr/>
        </p:nvSpPr>
        <p:spPr>
          <a:xfrm>
            <a:off x="1732625" y="5414430"/>
            <a:ext cx="932889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dirty="0">
                <a:latin typeface="Arial" panose="020B0604020202020204" pitchFamily="34" charset="0"/>
                <a:cs typeface="Arial" panose="020B0604020202020204" pitchFamily="34" charset="0"/>
              </a:rPr>
              <a:t>What are some of the challenges/positives of the different approaches?</a:t>
            </a:r>
          </a:p>
        </p:txBody>
      </p:sp>
      <p:sp>
        <p:nvSpPr>
          <p:cNvPr id="9" name="TextBox 8">
            <a:extLst>
              <a:ext uri="{FF2B5EF4-FFF2-40B4-BE49-F238E27FC236}">
                <a16:creationId xmlns:a16="http://schemas.microsoft.com/office/drawing/2014/main" id="{752ACA6D-D785-6971-62CD-8C667DCD8F4E}"/>
              </a:ext>
            </a:extLst>
          </p:cNvPr>
          <p:cNvSpPr txBox="1"/>
          <p:nvPr/>
        </p:nvSpPr>
        <p:spPr>
          <a:xfrm>
            <a:off x="1442142" y="6048221"/>
            <a:ext cx="8880209"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rgbClr val="566276"/>
                </a:solidFill>
                <a:latin typeface="Arial" panose="020B0604020202020204" pitchFamily="34" charset="0"/>
                <a:cs typeface="Arial" panose="020B0604020202020204" pitchFamily="34" charset="0"/>
              </a:rPr>
              <a:t>Read the introduction. Before revealing the list , ask people to discuss what they chose. Look back at the exercise and name which you think are behaviour-based and which are ecological.  Discuss the question in bold as a group. </a:t>
            </a:r>
            <a:endParaRPr lang="en-GB" sz="2400" dirty="0">
              <a:solidFill>
                <a:srgbClr val="566276"/>
              </a:solidFill>
              <a:latin typeface="Arial" panose="020B0604020202020204" pitchFamily="34" charset="0"/>
              <a:cs typeface="Arial" panose="020B0604020202020204" pitchFamily="34" charset="0"/>
            </a:endParaRPr>
          </a:p>
        </p:txBody>
      </p:sp>
      <p:grpSp>
        <p:nvGrpSpPr>
          <p:cNvPr id="8" name="Group 7">
            <a:extLst>
              <a:ext uri="{FF2B5EF4-FFF2-40B4-BE49-F238E27FC236}">
                <a16:creationId xmlns:a16="http://schemas.microsoft.com/office/drawing/2014/main" id="{E396FDB2-574A-CF44-FA1D-9A7B3614C7DB}"/>
              </a:ext>
            </a:extLst>
          </p:cNvPr>
          <p:cNvGrpSpPr/>
          <p:nvPr/>
        </p:nvGrpSpPr>
        <p:grpSpPr>
          <a:xfrm>
            <a:off x="220178" y="5986145"/>
            <a:ext cx="834886" cy="827626"/>
            <a:chOff x="6913947" y="3546912"/>
            <a:chExt cx="1095375" cy="1085850"/>
          </a:xfrm>
        </p:grpSpPr>
        <p:sp>
          <p:nvSpPr>
            <p:cNvPr id="10" name="Oval 9">
              <a:extLst>
                <a:ext uri="{FF2B5EF4-FFF2-40B4-BE49-F238E27FC236}">
                  <a16:creationId xmlns:a16="http://schemas.microsoft.com/office/drawing/2014/main" id="{63F61139-0E72-2491-04A4-5E15FD0FFC7B}"/>
                </a:ext>
              </a:extLst>
            </p:cNvPr>
            <p:cNvSpPr/>
            <p:nvPr/>
          </p:nvSpPr>
          <p:spPr>
            <a:xfrm>
              <a:off x="6913947" y="3546912"/>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descr="Chat with solid fill">
              <a:extLst>
                <a:ext uri="{FF2B5EF4-FFF2-40B4-BE49-F238E27FC236}">
                  <a16:creationId xmlns:a16="http://schemas.microsoft.com/office/drawing/2014/main" id="{AE9B54DE-07F4-D4A5-62B3-ED0FE62D29A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04434" y="3683088"/>
              <a:ext cx="914400" cy="914400"/>
            </a:xfrm>
            <a:prstGeom prst="rect">
              <a:avLst/>
            </a:prstGeom>
          </p:spPr>
        </p:pic>
      </p:grpSp>
      <p:sp>
        <p:nvSpPr>
          <p:cNvPr id="12" name="TextBox 11">
            <a:extLst>
              <a:ext uri="{FF2B5EF4-FFF2-40B4-BE49-F238E27FC236}">
                <a16:creationId xmlns:a16="http://schemas.microsoft.com/office/drawing/2014/main" id="{EB089E83-DAD5-1CC5-E303-007C5512AB31}"/>
              </a:ext>
            </a:extLst>
          </p:cNvPr>
          <p:cNvSpPr txBox="1"/>
          <p:nvPr/>
        </p:nvSpPr>
        <p:spPr>
          <a:xfrm>
            <a:off x="24355" y="6582900"/>
            <a:ext cx="1348819"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10 minutes</a:t>
            </a:r>
          </a:p>
        </p:txBody>
      </p:sp>
    </p:spTree>
    <p:extLst>
      <p:ext uri="{BB962C8B-B14F-4D97-AF65-F5344CB8AC3E}">
        <p14:creationId xmlns:p14="http://schemas.microsoft.com/office/powerpoint/2010/main" val="30959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8B5C-3240-4C29-B78C-ECB873A7EA7B}"/>
              </a:ext>
            </a:extLst>
          </p:cNvPr>
          <p:cNvSpPr>
            <a:spLocks noGrp="1"/>
          </p:cNvSpPr>
          <p:nvPr>
            <p:ph type="title"/>
          </p:nvPr>
        </p:nvSpPr>
        <p:spPr>
          <a:xfrm>
            <a:off x="744717" y="147336"/>
            <a:ext cx="9906117" cy="1135548"/>
          </a:xfrm>
        </p:spPr>
        <p:txBody>
          <a:bodyPr>
            <a:normAutofit/>
          </a:bodyPr>
          <a:lstStyle/>
          <a:p>
            <a:r>
              <a:rPr lang="en-GB" sz="2800" dirty="0">
                <a:solidFill>
                  <a:srgbClr val="566276"/>
                </a:solidFill>
                <a:ea typeface="Calibri" panose="020F0502020204030204" pitchFamily="34" charset="0"/>
              </a:rPr>
              <a:t>What's behind these different </a:t>
            </a:r>
            <a:br>
              <a:rPr lang="en-GB" sz="2800" dirty="0">
                <a:solidFill>
                  <a:srgbClr val="566276"/>
                </a:solidFill>
                <a:ea typeface="Calibri" panose="020F0502020204030204" pitchFamily="34" charset="0"/>
              </a:rPr>
            </a:br>
            <a:r>
              <a:rPr lang="en-GB" sz="2800" dirty="0">
                <a:solidFill>
                  <a:srgbClr val="566276"/>
                </a:solidFill>
                <a:ea typeface="Calibri" panose="020F0502020204030204" pitchFamily="34" charset="0"/>
              </a:rPr>
              <a:t>approaches? </a:t>
            </a:r>
            <a:r>
              <a:rPr lang="en-GB" sz="3200" dirty="0">
                <a:ea typeface="Calibri" panose="020F0502020204030204" pitchFamily="34" charset="0"/>
              </a:rPr>
              <a:t> </a:t>
            </a:r>
            <a:endParaRPr lang="en-GB" sz="3200" dirty="0"/>
          </a:p>
        </p:txBody>
      </p:sp>
      <p:sp>
        <p:nvSpPr>
          <p:cNvPr id="3" name="Content Placeholder 2">
            <a:extLst>
              <a:ext uri="{FF2B5EF4-FFF2-40B4-BE49-F238E27FC236}">
                <a16:creationId xmlns:a16="http://schemas.microsoft.com/office/drawing/2014/main" id="{CD03D456-B70E-40FB-BA84-FBC57D009610}"/>
              </a:ext>
            </a:extLst>
          </p:cNvPr>
          <p:cNvSpPr>
            <a:spLocks noGrp="1"/>
          </p:cNvSpPr>
          <p:nvPr>
            <p:ph idx="1"/>
          </p:nvPr>
        </p:nvSpPr>
        <p:spPr>
          <a:xfrm>
            <a:off x="744718" y="1593130"/>
            <a:ext cx="10737130" cy="4591193"/>
          </a:xfrm>
        </p:spPr>
        <p:txBody>
          <a:bodyPr vert="horz" lIns="91440" tIns="45720" rIns="91440" bIns="45720" rtlCol="0" anchor="t">
            <a:noAutofit/>
          </a:bodyPr>
          <a:lstStyle/>
          <a:p>
            <a:r>
              <a:rPr lang="en-GB" sz="2000" dirty="0">
                <a:solidFill>
                  <a:srgbClr val="000000"/>
                </a:solidFill>
              </a:rPr>
              <a:t>It's about whether we </a:t>
            </a:r>
            <a:r>
              <a:rPr lang="en-GB" sz="2000" b="0" i="0" u="none" strike="noStrike" dirty="0">
                <a:solidFill>
                  <a:srgbClr val="000000"/>
                </a:solidFill>
                <a:effectLst/>
              </a:rPr>
              <a:t>see social problems as mostly a result of the </a:t>
            </a:r>
            <a:r>
              <a:rPr lang="en-GB" sz="2000" b="0" i="1" u="none" strike="noStrike" dirty="0">
                <a:solidFill>
                  <a:srgbClr val="000000"/>
                </a:solidFill>
                <a:effectLst/>
              </a:rPr>
              <a:t>environment</a:t>
            </a:r>
            <a:r>
              <a:rPr lang="en-GB" sz="2000" b="0" i="0" u="none" strike="noStrike" dirty="0">
                <a:solidFill>
                  <a:srgbClr val="000000"/>
                </a:solidFill>
                <a:effectLst/>
              </a:rPr>
              <a:t> or mostly a result of </a:t>
            </a:r>
            <a:r>
              <a:rPr lang="en-GB" sz="2000" b="0" i="1" u="none" strike="noStrike" dirty="0">
                <a:solidFill>
                  <a:srgbClr val="000000"/>
                </a:solidFill>
                <a:effectLst/>
              </a:rPr>
              <a:t>choices</a:t>
            </a:r>
            <a:r>
              <a:rPr lang="en-GB" sz="2000" b="0" i="0" u="none" strike="noStrike" dirty="0">
                <a:solidFill>
                  <a:srgbClr val="000000"/>
                </a:solidFill>
                <a:effectLst/>
              </a:rPr>
              <a:t> that individuals make</a:t>
            </a:r>
            <a:endParaRPr lang="en-GB" sz="2000" dirty="0">
              <a:ea typeface="+mn-lt"/>
              <a:cs typeface="+mn-lt"/>
            </a:endParaRPr>
          </a:p>
          <a:p>
            <a:r>
              <a:rPr lang="en-GB" sz="2000" dirty="0">
                <a:ea typeface="+mn-lt"/>
                <a:cs typeface="+mn-lt"/>
              </a:rPr>
              <a:t>It's about whether we believe people have equal choices to decide what happens to them, or if this is decided and shaped by their environment </a:t>
            </a:r>
          </a:p>
          <a:p>
            <a:r>
              <a:rPr lang="en-GB" sz="2000" dirty="0">
                <a:ea typeface="+mn-lt"/>
                <a:cs typeface="+mn-lt"/>
              </a:rPr>
              <a:t>You might think it’s a bit of both (e.g. people make choices but are influenced by their environment). But you might lean more towards one option depending on different things – like the person's age, what is happening to them or what their environment is like </a:t>
            </a:r>
          </a:p>
          <a:p>
            <a:r>
              <a:rPr lang="en-GB" sz="2000" dirty="0">
                <a:cs typeface="Calibri"/>
              </a:rPr>
              <a:t>For example, you might think an 8 year old would be exploited to carry drugs but a 17 year old may be making a choice</a:t>
            </a:r>
          </a:p>
          <a:p>
            <a:r>
              <a:rPr lang="en-GB" sz="2000" dirty="0">
                <a:cs typeface="Calibri"/>
              </a:rPr>
              <a:t>When partnerships intervene to safeguard young people from extra-familial harm, they tend to focus more on the choices teenagers have rather than on changing their environments (Owens &amp; Lloyd, 2023)</a:t>
            </a:r>
          </a:p>
        </p:txBody>
      </p:sp>
      <p:grpSp>
        <p:nvGrpSpPr>
          <p:cNvPr id="10" name="Group 9">
            <a:extLst>
              <a:ext uri="{FF2B5EF4-FFF2-40B4-BE49-F238E27FC236}">
                <a16:creationId xmlns:a16="http://schemas.microsoft.com/office/drawing/2014/main" id="{E8D3EB11-D4BA-08CB-294A-2B6DC8778BEC}"/>
              </a:ext>
            </a:extLst>
          </p:cNvPr>
          <p:cNvGrpSpPr/>
          <p:nvPr/>
        </p:nvGrpSpPr>
        <p:grpSpPr>
          <a:xfrm>
            <a:off x="24355" y="5994351"/>
            <a:ext cx="1106861" cy="896326"/>
            <a:chOff x="24355" y="5994351"/>
            <a:chExt cx="1106861" cy="896326"/>
          </a:xfrm>
        </p:grpSpPr>
        <p:grpSp>
          <p:nvGrpSpPr>
            <p:cNvPr id="4" name="Group 3">
              <a:extLst>
                <a:ext uri="{FF2B5EF4-FFF2-40B4-BE49-F238E27FC236}">
                  <a16:creationId xmlns:a16="http://schemas.microsoft.com/office/drawing/2014/main" id="{DAB6B8C0-508A-D00F-EC37-629BF8728DCF}"/>
                </a:ext>
              </a:extLst>
            </p:cNvPr>
            <p:cNvGrpSpPr/>
            <p:nvPr/>
          </p:nvGrpSpPr>
          <p:grpSpPr>
            <a:xfrm>
              <a:off x="131975" y="5994351"/>
              <a:ext cx="871225" cy="863649"/>
              <a:chOff x="8837678" y="305064"/>
              <a:chExt cx="1095375" cy="1085850"/>
            </a:xfrm>
          </p:grpSpPr>
          <p:sp>
            <p:nvSpPr>
              <p:cNvPr id="7" name="Oval 6">
                <a:extLst>
                  <a:ext uri="{FF2B5EF4-FFF2-40B4-BE49-F238E27FC236}">
                    <a16:creationId xmlns:a16="http://schemas.microsoft.com/office/drawing/2014/main" id="{90928538-82C3-71D5-0BCE-E6DED680C565}"/>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Teacher outline">
                <a:extLst>
                  <a:ext uri="{FF2B5EF4-FFF2-40B4-BE49-F238E27FC236}">
                    <a16:creationId xmlns:a16="http://schemas.microsoft.com/office/drawing/2014/main" id="{4714ACBB-AF5C-A108-12EB-A951E8EC9C7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9" name="TextBox 8">
              <a:extLst>
                <a:ext uri="{FF2B5EF4-FFF2-40B4-BE49-F238E27FC236}">
                  <a16:creationId xmlns:a16="http://schemas.microsoft.com/office/drawing/2014/main" id="{351285B6-631C-0841-DD43-AAB1F62530F5}"/>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3 minutes</a:t>
              </a:r>
            </a:p>
          </p:txBody>
        </p:sp>
      </p:grpSp>
    </p:spTree>
    <p:extLst>
      <p:ext uri="{BB962C8B-B14F-4D97-AF65-F5344CB8AC3E}">
        <p14:creationId xmlns:p14="http://schemas.microsoft.com/office/powerpoint/2010/main" val="19802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EABD1-A933-2964-1EF9-F0FC5799B22F}"/>
              </a:ext>
            </a:extLst>
          </p:cNvPr>
          <p:cNvSpPr>
            <a:spLocks noGrp="1"/>
          </p:cNvSpPr>
          <p:nvPr>
            <p:ph type="title"/>
          </p:nvPr>
        </p:nvSpPr>
        <p:spPr>
          <a:xfrm>
            <a:off x="339366" y="235670"/>
            <a:ext cx="7814034" cy="886120"/>
          </a:xfrm>
        </p:spPr>
        <p:txBody>
          <a:bodyPr>
            <a:normAutofit/>
          </a:bodyPr>
          <a:lstStyle/>
          <a:p>
            <a:r>
              <a:rPr lang="en-GB" sz="3200" dirty="0">
                <a:solidFill>
                  <a:srgbClr val="566276"/>
                </a:solidFill>
              </a:rPr>
              <a:t>In summary  </a:t>
            </a:r>
            <a:r>
              <a:rPr lang="en-GB" sz="3200" dirty="0">
                <a:solidFill>
                  <a:srgbClr val="566276"/>
                </a:solidFill>
                <a:cs typeface="Calibri Light"/>
              </a:rPr>
              <a:t> </a:t>
            </a:r>
          </a:p>
        </p:txBody>
      </p:sp>
      <p:sp>
        <p:nvSpPr>
          <p:cNvPr id="3" name="Content Placeholder 2">
            <a:extLst>
              <a:ext uri="{FF2B5EF4-FFF2-40B4-BE49-F238E27FC236}">
                <a16:creationId xmlns:a16="http://schemas.microsoft.com/office/drawing/2014/main" id="{918BCAA3-A2CD-3E21-68ED-64D2543CD720}"/>
              </a:ext>
            </a:extLst>
          </p:cNvPr>
          <p:cNvSpPr>
            <a:spLocks noGrp="1"/>
          </p:cNvSpPr>
          <p:nvPr>
            <p:ph idx="1"/>
          </p:nvPr>
        </p:nvSpPr>
        <p:spPr>
          <a:xfrm>
            <a:off x="688157" y="1630241"/>
            <a:ext cx="10850251" cy="4546722"/>
          </a:xfrm>
        </p:spPr>
        <p:txBody>
          <a:bodyPr vert="horz" lIns="91440" tIns="45720" rIns="91440" bIns="45720" rtlCol="0" anchor="t">
            <a:normAutofit fontScale="92500" lnSpcReduction="10000"/>
          </a:bodyPr>
          <a:lstStyle/>
          <a:p>
            <a:pPr marL="0" indent="0">
              <a:buNone/>
            </a:pPr>
            <a:r>
              <a:rPr lang="en-GB" sz="2600" b="1" dirty="0">
                <a:ea typeface="+mn-lt"/>
                <a:cs typeface="+mn-lt"/>
              </a:rPr>
              <a:t>Ecological approaches</a:t>
            </a:r>
            <a:r>
              <a:rPr lang="en-GB" sz="2600" dirty="0">
                <a:ea typeface="+mn-lt"/>
                <a:cs typeface="+mn-lt"/>
              </a:rPr>
              <a:t>: Approaches that try to change the environment, context or structure around a person</a:t>
            </a:r>
            <a:endParaRPr lang="en-US" sz="2600" dirty="0"/>
          </a:p>
          <a:p>
            <a:pPr marL="0" indent="0">
              <a:buNone/>
            </a:pPr>
            <a:r>
              <a:rPr lang="en-GB" sz="2600" b="1" dirty="0">
                <a:ea typeface="+mn-lt"/>
                <a:cs typeface="+mn-lt"/>
              </a:rPr>
              <a:t>Behaviour-based:</a:t>
            </a:r>
            <a:r>
              <a:rPr lang="en-GB" sz="2600" dirty="0">
                <a:ea typeface="+mn-lt"/>
                <a:cs typeface="+mn-lt"/>
              </a:rPr>
              <a:t> Approaches that try to change the behaviour of an individual person through rewards, punishments or changing beliefs </a:t>
            </a:r>
          </a:p>
          <a:p>
            <a:pPr marL="0" indent="0">
              <a:buNone/>
            </a:pPr>
            <a:endParaRPr lang="en-GB" sz="2600" dirty="0">
              <a:ea typeface="+mn-lt"/>
              <a:cs typeface="+mn-lt"/>
            </a:endParaRPr>
          </a:p>
          <a:p>
            <a:pPr marL="0" indent="0">
              <a:buNone/>
            </a:pPr>
            <a:r>
              <a:rPr lang="en-GB" sz="2600" u="sng" dirty="0">
                <a:ea typeface="+mn-lt"/>
                <a:cs typeface="+mn-lt"/>
              </a:rPr>
              <a:t>An example</a:t>
            </a:r>
          </a:p>
          <a:p>
            <a:pPr marL="0" indent="0">
              <a:buNone/>
            </a:pPr>
            <a:r>
              <a:rPr lang="en-GB" sz="2600" i="1" dirty="0">
                <a:ea typeface="+mn-lt"/>
                <a:cs typeface="+mn-lt"/>
              </a:rPr>
              <a:t>A young person gets caught carrying a knife, they say they carried it because they feel unsafe walking home from school. A behaviour-based approach might try to change their behaviour by helping them to choose not to carry a knife (e.g., through a weapons awareness programme). An ecological approach might try to understand why they felt unsafe and make it safer (e.g., through increasing safe adults on the route home). </a:t>
            </a:r>
            <a:endParaRPr lang="en-US" sz="2600" i="1" dirty="0">
              <a:cs typeface="Calibri"/>
            </a:endParaRPr>
          </a:p>
          <a:p>
            <a:endParaRPr lang="en-GB" dirty="0">
              <a:cs typeface="Calibri"/>
            </a:endParaRPr>
          </a:p>
        </p:txBody>
      </p:sp>
      <p:grpSp>
        <p:nvGrpSpPr>
          <p:cNvPr id="4" name="Group 3">
            <a:extLst>
              <a:ext uri="{FF2B5EF4-FFF2-40B4-BE49-F238E27FC236}">
                <a16:creationId xmlns:a16="http://schemas.microsoft.com/office/drawing/2014/main" id="{73970EC3-D515-B24F-980E-0C85CAE45109}"/>
              </a:ext>
            </a:extLst>
          </p:cNvPr>
          <p:cNvGrpSpPr/>
          <p:nvPr/>
        </p:nvGrpSpPr>
        <p:grpSpPr>
          <a:xfrm>
            <a:off x="131975" y="5994351"/>
            <a:ext cx="871225" cy="863649"/>
            <a:chOff x="8837678" y="305064"/>
            <a:chExt cx="1095375" cy="1085850"/>
          </a:xfrm>
        </p:grpSpPr>
        <p:sp>
          <p:nvSpPr>
            <p:cNvPr id="7" name="Oval 6">
              <a:extLst>
                <a:ext uri="{FF2B5EF4-FFF2-40B4-BE49-F238E27FC236}">
                  <a16:creationId xmlns:a16="http://schemas.microsoft.com/office/drawing/2014/main" id="{2E9D124D-4BDE-EB67-A993-0DE67253D3B1}"/>
                </a:ext>
              </a:extLst>
            </p:cNvPr>
            <p:cNvSpPr/>
            <p:nvPr/>
          </p:nvSpPr>
          <p:spPr>
            <a:xfrm>
              <a:off x="8837678" y="305064"/>
              <a:ext cx="1095375" cy="1085850"/>
            </a:xfrm>
            <a:prstGeom prst="ellipse">
              <a:avLst/>
            </a:prstGeom>
            <a:solidFill>
              <a:srgbClr val="00C2CB">
                <a:alpha val="2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Graphic 7" descr="Teacher outline">
              <a:extLst>
                <a:ext uri="{FF2B5EF4-FFF2-40B4-BE49-F238E27FC236}">
                  <a16:creationId xmlns:a16="http://schemas.microsoft.com/office/drawing/2014/main" id="{6936ED0A-25AC-941C-DE19-A63FB7B068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28165" y="370628"/>
              <a:ext cx="914400" cy="914400"/>
            </a:xfrm>
            <a:prstGeom prst="rect">
              <a:avLst/>
            </a:prstGeom>
          </p:spPr>
        </p:pic>
      </p:grpSp>
      <p:sp>
        <p:nvSpPr>
          <p:cNvPr id="9" name="TextBox 8">
            <a:extLst>
              <a:ext uri="{FF2B5EF4-FFF2-40B4-BE49-F238E27FC236}">
                <a16:creationId xmlns:a16="http://schemas.microsoft.com/office/drawing/2014/main" id="{F80376E5-B653-7A32-8743-D115515C5699}"/>
              </a:ext>
            </a:extLst>
          </p:cNvPr>
          <p:cNvSpPr txBox="1"/>
          <p:nvPr/>
        </p:nvSpPr>
        <p:spPr>
          <a:xfrm>
            <a:off x="24355" y="6582900"/>
            <a:ext cx="1106861" cy="307777"/>
          </a:xfrm>
          <a:prstGeom prst="rect">
            <a:avLst/>
          </a:prstGeom>
          <a:noFill/>
        </p:spPr>
        <p:txBody>
          <a:bodyPr wrap="square" lIns="91440" tIns="45720" rIns="91440" bIns="45720" rtlCol="0" anchor="t">
            <a:spAutoFit/>
          </a:bodyPr>
          <a:lstStyle/>
          <a:p>
            <a:pPr algn="ctr"/>
            <a:r>
              <a:rPr lang="en-GB" sz="1400" dirty="0">
                <a:solidFill>
                  <a:srgbClr val="566276"/>
                </a:solidFill>
                <a:latin typeface="Arial" panose="020B0604020202020204" pitchFamily="34" charset="0"/>
                <a:cs typeface="Arial" panose="020B0604020202020204" pitchFamily="34" charset="0"/>
              </a:rPr>
              <a:t>4 minutes</a:t>
            </a:r>
          </a:p>
        </p:txBody>
      </p:sp>
    </p:spTree>
    <p:extLst>
      <p:ext uri="{BB962C8B-B14F-4D97-AF65-F5344CB8AC3E}">
        <p14:creationId xmlns:p14="http://schemas.microsoft.com/office/powerpoint/2010/main" val="97174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42ba121-b017-4c08-980e-d54c1beca979">
      <Terms xmlns="http://schemas.microsoft.com/office/infopath/2007/PartnerControls"/>
    </lcf76f155ced4ddcb4097134ff3c332f>
    <TaxCatchAll xmlns="3bf6d2de-cfb7-466c-825b-051a8e3c8b7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11B1152F73E848AA8D027CE710537D" ma:contentTypeVersion="15" ma:contentTypeDescription="Create a new document." ma:contentTypeScope="" ma:versionID="09b4120a0133bc5bf1bdcba40bec0445">
  <xsd:schema xmlns:xsd="http://www.w3.org/2001/XMLSchema" xmlns:xs="http://www.w3.org/2001/XMLSchema" xmlns:p="http://schemas.microsoft.com/office/2006/metadata/properties" xmlns:ns2="b42ba121-b017-4c08-980e-d54c1beca979" xmlns:ns3="3bf6d2de-cfb7-466c-825b-051a8e3c8b7d" xmlns:ns4="7317ff2c-e478-4cb0-9692-0e6107d056e2" targetNamespace="http://schemas.microsoft.com/office/2006/metadata/properties" ma:root="true" ma:fieldsID="c6002c60146004c75144ef739bbd8ea4" ns2:_="" ns3:_="" ns4:_="">
    <xsd:import namespace="b42ba121-b017-4c08-980e-d54c1beca979"/>
    <xsd:import namespace="3bf6d2de-cfb7-466c-825b-051a8e3c8b7d"/>
    <xsd:import namespace="7317ff2c-e478-4cb0-9692-0e6107d056e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2ba121-b017-4c08-980e-d54c1beca9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d651d785-cc9b-461e-a4c9-c589c330ffeb"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f6d2de-cfb7-466c-825b-051a8e3c8b7d"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185f73a0-c535-4d8d-9be7-18147999c0ba}" ma:internalName="TaxCatchAll" ma:showField="CatchAllData" ma:web="7317ff2c-e478-4cb0-9692-0e6107d056e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17ff2c-e478-4cb0-9692-0e6107d056e2"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5441C5-ACB6-4F70-AECE-08989CBDFFC2}">
  <ds:schemaRefs>
    <ds:schemaRef ds:uri="http://schemas.microsoft.com/office/2006/metadata/properties"/>
    <ds:schemaRef ds:uri="http://schemas.microsoft.com/office/infopath/2007/PartnerControls"/>
    <ds:schemaRef ds:uri="b42ba121-b017-4c08-980e-d54c1beca979"/>
    <ds:schemaRef ds:uri="3bf6d2de-cfb7-466c-825b-051a8e3c8b7d"/>
  </ds:schemaRefs>
</ds:datastoreItem>
</file>

<file path=customXml/itemProps2.xml><?xml version="1.0" encoding="utf-8"?>
<ds:datastoreItem xmlns:ds="http://schemas.openxmlformats.org/officeDocument/2006/customXml" ds:itemID="{569D090B-22B9-4277-9478-1100A5BD62EB}">
  <ds:schemaRefs>
    <ds:schemaRef ds:uri="http://schemas.microsoft.com/sharepoint/v3/contenttype/forms"/>
  </ds:schemaRefs>
</ds:datastoreItem>
</file>

<file path=customXml/itemProps3.xml><?xml version="1.0" encoding="utf-8"?>
<ds:datastoreItem xmlns:ds="http://schemas.openxmlformats.org/officeDocument/2006/customXml" ds:itemID="{E2D8E024-EDC4-4FDE-8751-A7275B5909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2ba121-b017-4c08-980e-d54c1beca979"/>
    <ds:schemaRef ds:uri="3bf6d2de-cfb7-466c-825b-051a8e3c8b7d"/>
    <ds:schemaRef ds:uri="7317ff2c-e478-4cb0-9692-0e6107d05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617</TotalTime>
  <Words>3013</Words>
  <Application>Microsoft Office PowerPoint</Application>
  <PresentationFormat>Widescreen</PresentationFormat>
  <Paragraphs>211</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Before you begin…</vt:lpstr>
      <vt:lpstr>This workshop includes</vt:lpstr>
      <vt:lpstr>Partnership working outside the home</vt:lpstr>
      <vt:lpstr>Contextual Safeguarding is an  ecological approach</vt:lpstr>
      <vt:lpstr>'Creating safety' exercise</vt:lpstr>
      <vt:lpstr>Is it behaviour-based or is it  ecological? </vt:lpstr>
      <vt:lpstr>What's behind these different  approaches?  </vt:lpstr>
      <vt:lpstr>In summary   </vt:lpstr>
      <vt:lpstr>What's the problem?</vt:lpstr>
      <vt:lpstr>Going deeper exercise</vt:lpstr>
      <vt:lpstr>PowerPoint Presentation</vt:lpstr>
      <vt:lpstr>Multi-agency  meetings/panels  Group Exercise </vt:lpstr>
      <vt:lpstr>PowerPoint Presentation</vt:lpstr>
      <vt:lpstr>PowerPoint Presentation</vt:lpstr>
      <vt:lpstr>Multi-agency  teams/ co-working  Group Exercise </vt:lpstr>
      <vt:lpstr>PowerPoint Presentation</vt:lpstr>
      <vt:lpstr>PowerPoint Presentation</vt:lpstr>
      <vt:lpstr>PowerPoint Presentation</vt:lpstr>
      <vt:lpstr>PowerPoint Presentation</vt:lpstr>
      <vt:lpstr>PowerPoint Presentation</vt:lpstr>
      <vt:lpstr>Senior leaders  Group exercise</vt:lpstr>
      <vt:lpstr>PowerPoint Presentation</vt:lpstr>
      <vt:lpstr>PowerPoint Presentation</vt:lpstr>
      <vt:lpstr>Next steps… </vt:lpstr>
      <vt:lpstr>We hope this workshop was useful, for feedback please contact rachael.owens@durham.ac.uk  This workshop was developed by Rachael Owens and Jenny Lloyd as part of their research. For more resources and to read the research please visit the Contextual Safeguarding website.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LLOYD, JENNY A.</dc:creator>
  <cp:lastModifiedBy>LLOYD, JENNY A.</cp:lastModifiedBy>
  <cp:revision>3068</cp:revision>
  <dcterms:created xsi:type="dcterms:W3CDTF">2023-01-18T08:55:39Z</dcterms:created>
  <dcterms:modified xsi:type="dcterms:W3CDTF">2023-01-31T16:42:05Z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0x010100E211B1152F73E848AA8D027CE710537D</vt:lpwstr>
  </property>
  <property fmtid="{D5CDD505-2E9C-101B-9397-08002B2CF9AE}" pid="3" name="MediaServiceImageTags">
    <vt:lpwstr/>
  </property>
</Properties>
</file>